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839" r:id="rId1"/>
    <p:sldMasterId id="2147483878" r:id="rId2"/>
  </p:sldMasterIdLst>
  <p:notesMasterIdLst>
    <p:notesMasterId r:id="rId34"/>
  </p:notesMasterIdLst>
  <p:sldIdLst>
    <p:sldId id="675" r:id="rId3"/>
    <p:sldId id="676" r:id="rId4"/>
    <p:sldId id="670" r:id="rId5"/>
    <p:sldId id="641" r:id="rId6"/>
    <p:sldId id="679" r:id="rId7"/>
    <p:sldId id="680" r:id="rId8"/>
    <p:sldId id="672" r:id="rId9"/>
    <p:sldId id="671" r:id="rId10"/>
    <p:sldId id="494" r:id="rId11"/>
    <p:sldId id="256" r:id="rId12"/>
    <p:sldId id="267" r:id="rId13"/>
    <p:sldId id="268" r:id="rId14"/>
    <p:sldId id="393" r:id="rId15"/>
    <p:sldId id="483" r:id="rId16"/>
    <p:sldId id="492" r:id="rId17"/>
    <p:sldId id="643" r:id="rId18"/>
    <p:sldId id="491" r:id="rId19"/>
    <p:sldId id="668" r:id="rId20"/>
    <p:sldId id="642" r:id="rId21"/>
    <p:sldId id="301" r:id="rId22"/>
    <p:sldId id="375" r:id="rId23"/>
    <p:sldId id="484" r:id="rId24"/>
    <p:sldId id="485" r:id="rId25"/>
    <p:sldId id="496" r:id="rId26"/>
    <p:sldId id="486" r:id="rId27"/>
    <p:sldId id="377" r:id="rId28"/>
    <p:sldId id="405" r:id="rId29"/>
    <p:sldId id="487" r:id="rId30"/>
    <p:sldId id="654" r:id="rId31"/>
    <p:sldId id="497" r:id="rId32"/>
    <p:sldId id="662" r:id="rId33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974" userDrawn="1">
          <p15:clr>
            <a:srgbClr val="A4A3A4"/>
          </p15:clr>
        </p15:guide>
        <p15:guide id="4" pos="2509" userDrawn="1">
          <p15:clr>
            <a:srgbClr val="A4A3A4"/>
          </p15:clr>
        </p15:guide>
        <p15:guide id="5" pos="7076" userDrawn="1">
          <p15:clr>
            <a:srgbClr val="A4A3A4"/>
          </p15:clr>
        </p15:guide>
        <p15:guide id="6" pos="2177" userDrawn="1">
          <p15:clr>
            <a:srgbClr val="A4A3A4"/>
          </p15:clr>
        </p15:guide>
        <p15:guide id="7" pos="7317" userDrawn="1">
          <p15:clr>
            <a:srgbClr val="A4A3A4"/>
          </p15:clr>
        </p15:guide>
        <p15:guide id="8" orient="horz" pos="2500" userDrawn="1">
          <p15:clr>
            <a:srgbClr val="A4A3A4"/>
          </p15:clr>
        </p15:guide>
        <p15:guide id="9" orient="horz" pos="255" userDrawn="1">
          <p15:clr>
            <a:srgbClr val="A4A3A4"/>
          </p15:clr>
        </p15:guide>
        <p15:guide id="10" orient="horz" pos="4088" userDrawn="1">
          <p15:clr>
            <a:srgbClr val="A4A3A4"/>
          </p15:clr>
        </p15:guide>
        <p15:guide id="11" pos="3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CA69"/>
    <a:srgbClr val="C95B86"/>
    <a:srgbClr val="0053A3"/>
    <a:srgbClr val="0055A2"/>
    <a:srgbClr val="0454A1"/>
    <a:srgbClr val="7FB3FF"/>
    <a:srgbClr val="000000"/>
    <a:srgbClr val="0D0D0D"/>
    <a:srgbClr val="FFFFFF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58" autoAdjust="0"/>
    <p:restoredTop sz="81307" autoAdjust="0"/>
  </p:normalViewPr>
  <p:slideViewPr>
    <p:cSldViewPr snapToGrid="0" showGuides="1">
      <p:cViewPr varScale="1">
        <p:scale>
          <a:sx n="66" d="100"/>
          <a:sy n="66" d="100"/>
        </p:scale>
        <p:origin x="1080" y="45"/>
      </p:cViewPr>
      <p:guideLst>
        <p:guide orient="horz" pos="3974"/>
        <p:guide pos="2509"/>
        <p:guide pos="7076"/>
        <p:guide pos="2177"/>
        <p:guide pos="7317"/>
        <p:guide orient="horz" pos="2500"/>
        <p:guide orient="horz" pos="255"/>
        <p:guide orient="horz" pos="4088"/>
        <p:guide pos="3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tmp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4F194-77E4-4A46-98FA-A23AB4850F1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8ADDD-0861-425B-98A9-B83929A06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57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42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学习编程，要先了解计算机的工作原理。现代的计算机设计都源于冯诺依曼体系。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534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567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输入是一个程序的开始，输出是程序展示运算结果的方式 ，处理是程序对输入数据进行计算产生输出结果的过程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4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2025</a:t>
            </a:r>
            <a:r>
              <a:rPr lang="zh-CN" altLang="en-US" dirty="0"/>
              <a:t>年中国产生的数据将达到</a:t>
            </a:r>
            <a:r>
              <a:rPr lang="en-US" altLang="zh-CN" dirty="0"/>
              <a:t>48.6ZB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783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 1 b 54 c 50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18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8ADDD-0861-425B-98A9-B83929A06EF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717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tags" Target="../tags/tag24.xml"/><Relationship Id="rId3" Type="http://schemas.openxmlformats.org/officeDocument/2006/relationships/tags" Target="../tags/tag9.xml"/><Relationship Id="rId21" Type="http://schemas.openxmlformats.org/officeDocument/2006/relationships/slideMaster" Target="../slideMasters/slideMaster2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tags" Target="../tags/tag23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20" Type="http://schemas.openxmlformats.org/officeDocument/2006/relationships/tags" Target="../tags/tag26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19" Type="http://schemas.openxmlformats.org/officeDocument/2006/relationships/tags" Target="../tags/tag25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5" Type="http://schemas.openxmlformats.org/officeDocument/2006/relationships/tags" Target="../tags/tag31.xml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tags" Target="../tags/tag51.xml"/><Relationship Id="rId3" Type="http://schemas.openxmlformats.org/officeDocument/2006/relationships/tags" Target="../tags/tag41.xml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5" Type="http://schemas.openxmlformats.org/officeDocument/2006/relationships/tags" Target="../tags/tag43.xml"/><Relationship Id="rId15" Type="http://schemas.openxmlformats.org/officeDocument/2006/relationships/tags" Target="../tags/tag53.xml"/><Relationship Id="rId10" Type="http://schemas.openxmlformats.org/officeDocument/2006/relationships/tags" Target="../tags/tag48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tags" Target="../tags/tag5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tags" Target="../tags/tag67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tags" Target="../tags/tag66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tags" Target="../tags/tag65.xml"/><Relationship Id="rId5" Type="http://schemas.openxmlformats.org/officeDocument/2006/relationships/tags" Target="../tags/tag59.xml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Relationship Id="rId14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13" Type="http://schemas.openxmlformats.org/officeDocument/2006/relationships/tags" Target="../tags/tag80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12" Type="http://schemas.openxmlformats.org/officeDocument/2006/relationships/tags" Target="../tags/tag79.xml"/><Relationship Id="rId2" Type="http://schemas.openxmlformats.org/officeDocument/2006/relationships/tags" Target="../tags/tag69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11" Type="http://schemas.openxmlformats.org/officeDocument/2006/relationships/tags" Target="../tags/tag78.xml"/><Relationship Id="rId5" Type="http://schemas.openxmlformats.org/officeDocument/2006/relationships/tags" Target="../tags/tag72.xml"/><Relationship Id="rId15" Type="http://schemas.openxmlformats.org/officeDocument/2006/relationships/tags" Target="../tags/tag82.xml"/><Relationship Id="rId10" Type="http://schemas.openxmlformats.org/officeDocument/2006/relationships/tags" Target="../tags/tag77.xml"/><Relationship Id="rId4" Type="http://schemas.openxmlformats.org/officeDocument/2006/relationships/tags" Target="../tags/tag71.xml"/><Relationship Id="rId9" Type="http://schemas.openxmlformats.org/officeDocument/2006/relationships/tags" Target="../tags/tag76.xml"/><Relationship Id="rId14" Type="http://schemas.openxmlformats.org/officeDocument/2006/relationships/tags" Target="../tags/tag8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90.xml"/><Relationship Id="rId13" Type="http://schemas.openxmlformats.org/officeDocument/2006/relationships/tags" Target="../tags/tag95.xml"/><Relationship Id="rId3" Type="http://schemas.openxmlformats.org/officeDocument/2006/relationships/tags" Target="../tags/tag85.xml"/><Relationship Id="rId7" Type="http://schemas.openxmlformats.org/officeDocument/2006/relationships/tags" Target="../tags/tag89.xml"/><Relationship Id="rId12" Type="http://schemas.openxmlformats.org/officeDocument/2006/relationships/tags" Target="../tags/tag94.xml"/><Relationship Id="rId2" Type="http://schemas.openxmlformats.org/officeDocument/2006/relationships/tags" Target="../tags/tag84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tags" Target="../tags/tag93.xml"/><Relationship Id="rId5" Type="http://schemas.openxmlformats.org/officeDocument/2006/relationships/tags" Target="../tags/tag87.xml"/><Relationship Id="rId15" Type="http://schemas.openxmlformats.org/officeDocument/2006/relationships/tags" Target="../tags/tag97.xml"/><Relationship Id="rId10" Type="http://schemas.openxmlformats.org/officeDocument/2006/relationships/tags" Target="../tags/tag92.xml"/><Relationship Id="rId4" Type="http://schemas.openxmlformats.org/officeDocument/2006/relationships/tags" Target="../tags/tag86.xml"/><Relationship Id="rId9" Type="http://schemas.openxmlformats.org/officeDocument/2006/relationships/tags" Target="../tags/tag91.xml"/><Relationship Id="rId14" Type="http://schemas.openxmlformats.org/officeDocument/2006/relationships/tags" Target="../tags/tag9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4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08.xml"/><Relationship Id="rId13" Type="http://schemas.openxmlformats.org/officeDocument/2006/relationships/tags" Target="../tags/tag113.xml"/><Relationship Id="rId3" Type="http://schemas.openxmlformats.org/officeDocument/2006/relationships/tags" Target="../tags/tag103.xml"/><Relationship Id="rId7" Type="http://schemas.openxmlformats.org/officeDocument/2006/relationships/tags" Target="../tags/tag107.xml"/><Relationship Id="rId12" Type="http://schemas.openxmlformats.org/officeDocument/2006/relationships/tags" Target="../tags/tag112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tags" Target="../tags/tag106.xml"/><Relationship Id="rId11" Type="http://schemas.openxmlformats.org/officeDocument/2006/relationships/tags" Target="../tags/tag111.xml"/><Relationship Id="rId5" Type="http://schemas.openxmlformats.org/officeDocument/2006/relationships/tags" Target="../tags/tag105.xml"/><Relationship Id="rId10" Type="http://schemas.openxmlformats.org/officeDocument/2006/relationships/tags" Target="../tags/tag110.xml"/><Relationship Id="rId4" Type="http://schemas.openxmlformats.org/officeDocument/2006/relationships/tags" Target="../tags/tag104.xml"/><Relationship Id="rId9" Type="http://schemas.openxmlformats.org/officeDocument/2006/relationships/tags" Target="../tags/tag109.xml"/><Relationship Id="rId1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21.xml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18.xml"/><Relationship Id="rId10" Type="http://schemas.openxmlformats.org/officeDocument/2006/relationships/tags" Target="../tags/tag123.xml"/><Relationship Id="rId4" Type="http://schemas.openxmlformats.org/officeDocument/2006/relationships/tags" Target="../tags/tag117.xml"/><Relationship Id="rId9" Type="http://schemas.openxmlformats.org/officeDocument/2006/relationships/tags" Target="../tags/tag122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31.xml"/><Relationship Id="rId3" Type="http://schemas.openxmlformats.org/officeDocument/2006/relationships/tags" Target="../tags/tag126.xml"/><Relationship Id="rId7" Type="http://schemas.openxmlformats.org/officeDocument/2006/relationships/tags" Target="../tags/tag130.xm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27.xml"/><Relationship Id="rId9" Type="http://schemas.openxmlformats.org/officeDocument/2006/relationships/tags" Target="../tags/tag13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2" Type="http://schemas.openxmlformats.org/officeDocument/2006/relationships/tags" Target="../tags/tag134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10" Type="http://schemas.openxmlformats.org/officeDocument/2006/relationships/tags" Target="../tags/tag142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155.xml"/><Relationship Id="rId3" Type="http://schemas.openxmlformats.org/officeDocument/2006/relationships/tags" Target="../tags/tag150.xml"/><Relationship Id="rId7" Type="http://schemas.openxmlformats.org/officeDocument/2006/relationships/tags" Target="../tags/tag154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49.xml"/><Relationship Id="rId1" Type="http://schemas.openxmlformats.org/officeDocument/2006/relationships/tags" Target="../tags/tag148.xml"/><Relationship Id="rId6" Type="http://schemas.openxmlformats.org/officeDocument/2006/relationships/tags" Target="../tags/tag153.xml"/><Relationship Id="rId11" Type="http://schemas.openxmlformats.org/officeDocument/2006/relationships/tags" Target="../tags/tag158.xml"/><Relationship Id="rId5" Type="http://schemas.openxmlformats.org/officeDocument/2006/relationships/tags" Target="../tags/tag152.xml"/><Relationship Id="rId10" Type="http://schemas.openxmlformats.org/officeDocument/2006/relationships/tags" Target="../tags/tag157.xml"/><Relationship Id="rId4" Type="http://schemas.openxmlformats.org/officeDocument/2006/relationships/tags" Target="../tags/tag151.xml"/><Relationship Id="rId9" Type="http://schemas.openxmlformats.org/officeDocument/2006/relationships/tags" Target="../tags/tag156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166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62.xml"/><Relationship Id="rId9" Type="http://schemas.openxmlformats.org/officeDocument/2006/relationships/tags" Target="../tags/tag167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12" Type="http://schemas.openxmlformats.org/officeDocument/2006/relationships/tags" Target="../tags/tag179.xml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1" Type="http://schemas.openxmlformats.org/officeDocument/2006/relationships/tags" Target="../tags/tag178.xml"/><Relationship Id="rId5" Type="http://schemas.openxmlformats.org/officeDocument/2006/relationships/tags" Target="../tags/tag172.xml"/><Relationship Id="rId10" Type="http://schemas.openxmlformats.org/officeDocument/2006/relationships/tags" Target="../tags/tag177.xml"/><Relationship Id="rId4" Type="http://schemas.openxmlformats.org/officeDocument/2006/relationships/tags" Target="../tags/tag171.xml"/><Relationship Id="rId9" Type="http://schemas.openxmlformats.org/officeDocument/2006/relationships/tags" Target="../tags/tag176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187.xml"/><Relationship Id="rId13" Type="http://schemas.openxmlformats.org/officeDocument/2006/relationships/tags" Target="../tags/tag192.xml"/><Relationship Id="rId3" Type="http://schemas.openxmlformats.org/officeDocument/2006/relationships/tags" Target="../tags/tag182.xml"/><Relationship Id="rId7" Type="http://schemas.openxmlformats.org/officeDocument/2006/relationships/tags" Target="../tags/tag186.xml"/><Relationship Id="rId12" Type="http://schemas.openxmlformats.org/officeDocument/2006/relationships/tags" Target="../tags/tag191.xml"/><Relationship Id="rId2" Type="http://schemas.openxmlformats.org/officeDocument/2006/relationships/tags" Target="../tags/tag181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180.xml"/><Relationship Id="rId6" Type="http://schemas.openxmlformats.org/officeDocument/2006/relationships/tags" Target="../tags/tag185.xml"/><Relationship Id="rId11" Type="http://schemas.openxmlformats.org/officeDocument/2006/relationships/tags" Target="../tags/tag190.xml"/><Relationship Id="rId5" Type="http://schemas.openxmlformats.org/officeDocument/2006/relationships/tags" Target="../tags/tag184.xml"/><Relationship Id="rId15" Type="http://schemas.openxmlformats.org/officeDocument/2006/relationships/tags" Target="../tags/tag194.xml"/><Relationship Id="rId10" Type="http://schemas.openxmlformats.org/officeDocument/2006/relationships/tags" Target="../tags/tag189.xml"/><Relationship Id="rId4" Type="http://schemas.openxmlformats.org/officeDocument/2006/relationships/tags" Target="../tags/tag183.xml"/><Relationship Id="rId9" Type="http://schemas.openxmlformats.org/officeDocument/2006/relationships/tags" Target="../tags/tag188.xml"/><Relationship Id="rId14" Type="http://schemas.openxmlformats.org/officeDocument/2006/relationships/tags" Target="../tags/tag193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02.xml"/><Relationship Id="rId13" Type="http://schemas.openxmlformats.org/officeDocument/2006/relationships/tags" Target="../tags/tag207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12" Type="http://schemas.openxmlformats.org/officeDocument/2006/relationships/tags" Target="../tags/tag206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11" Type="http://schemas.openxmlformats.org/officeDocument/2006/relationships/tags" Target="../tags/tag205.xml"/><Relationship Id="rId5" Type="http://schemas.openxmlformats.org/officeDocument/2006/relationships/tags" Target="../tags/tag199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04.xml"/><Relationship Id="rId4" Type="http://schemas.openxmlformats.org/officeDocument/2006/relationships/tags" Target="../tags/tag198.xml"/><Relationship Id="rId9" Type="http://schemas.openxmlformats.org/officeDocument/2006/relationships/tags" Target="../tags/tag203.xml"/><Relationship Id="rId14" Type="http://schemas.openxmlformats.org/officeDocument/2006/relationships/tags" Target="../tags/tag208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16.xml"/><Relationship Id="rId13" Type="http://schemas.openxmlformats.org/officeDocument/2006/relationships/tags" Target="../tags/tag221.xml"/><Relationship Id="rId3" Type="http://schemas.openxmlformats.org/officeDocument/2006/relationships/tags" Target="../tags/tag211.xml"/><Relationship Id="rId7" Type="http://schemas.openxmlformats.org/officeDocument/2006/relationships/tags" Target="../tags/tag215.xml"/><Relationship Id="rId12" Type="http://schemas.openxmlformats.org/officeDocument/2006/relationships/tags" Target="../tags/tag220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210.xml"/><Relationship Id="rId16" Type="http://schemas.openxmlformats.org/officeDocument/2006/relationships/tags" Target="../tags/tag224.xml"/><Relationship Id="rId1" Type="http://schemas.openxmlformats.org/officeDocument/2006/relationships/tags" Target="../tags/tag209.xml"/><Relationship Id="rId6" Type="http://schemas.openxmlformats.org/officeDocument/2006/relationships/tags" Target="../tags/tag214.xml"/><Relationship Id="rId11" Type="http://schemas.openxmlformats.org/officeDocument/2006/relationships/tags" Target="../tags/tag219.xml"/><Relationship Id="rId5" Type="http://schemas.openxmlformats.org/officeDocument/2006/relationships/tags" Target="../tags/tag213.xml"/><Relationship Id="rId15" Type="http://schemas.openxmlformats.org/officeDocument/2006/relationships/tags" Target="../tags/tag223.xml"/><Relationship Id="rId10" Type="http://schemas.openxmlformats.org/officeDocument/2006/relationships/tags" Target="../tags/tag218.xml"/><Relationship Id="rId4" Type="http://schemas.openxmlformats.org/officeDocument/2006/relationships/tags" Target="../tags/tag212.xml"/><Relationship Id="rId9" Type="http://schemas.openxmlformats.org/officeDocument/2006/relationships/tags" Target="../tags/tag217.xml"/><Relationship Id="rId14" Type="http://schemas.openxmlformats.org/officeDocument/2006/relationships/tags" Target="../tags/tag22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tags" Target="../tags/tag232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7.xml"/><Relationship Id="rId7" Type="http://schemas.openxmlformats.org/officeDocument/2006/relationships/tags" Target="../tags/tag231.xml"/><Relationship Id="rId12" Type="http://schemas.openxmlformats.org/officeDocument/2006/relationships/tags" Target="../tags/tag236.xml"/><Relationship Id="rId2" Type="http://schemas.openxmlformats.org/officeDocument/2006/relationships/tags" Target="../tags/tag226.xml"/><Relationship Id="rId1" Type="http://schemas.openxmlformats.org/officeDocument/2006/relationships/tags" Target="../tags/tag225.xml"/><Relationship Id="rId6" Type="http://schemas.openxmlformats.org/officeDocument/2006/relationships/tags" Target="../tags/tag230.xml"/><Relationship Id="rId11" Type="http://schemas.openxmlformats.org/officeDocument/2006/relationships/tags" Target="../tags/tag235.xml"/><Relationship Id="rId5" Type="http://schemas.openxmlformats.org/officeDocument/2006/relationships/tags" Target="../tags/tag229.xml"/><Relationship Id="rId10" Type="http://schemas.openxmlformats.org/officeDocument/2006/relationships/tags" Target="../tags/tag234.xml"/><Relationship Id="rId4" Type="http://schemas.openxmlformats.org/officeDocument/2006/relationships/tags" Target="../tags/tag228.xml"/><Relationship Id="rId9" Type="http://schemas.openxmlformats.org/officeDocument/2006/relationships/tags" Target="../tags/tag23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19BD867-EC77-4EFA-A289-DDCA9D6AD6DF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2E14AB-F9CD-4C5D-8160-F0EFEB8AF0BD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309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D9179C1-7DE4-4ACB-AF3C-609DE7BE18B1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B07AF5-4105-4593-AB8B-3B971CE4A21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588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F52282-FE47-46BA-8395-07D5470448F4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A54ED5-2F0E-4E13-8640-C19CD82B94B6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672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609600" y="1251386"/>
            <a:ext cx="10972800" cy="4355228"/>
            <a:chOff x="-447082" y="2956043"/>
            <a:chExt cx="8283476" cy="4383742"/>
          </a:xfrm>
          <a:solidFill>
            <a:srgbClr val="F7F7F7"/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7078111" y="3654400"/>
              <a:ext cx="64534" cy="27657"/>
            </a:xfrm>
            <a:custGeom>
              <a:avLst/>
              <a:gdLst>
                <a:gd name="T0" fmla="*/ 2 w 12"/>
                <a:gd name="T1" fmla="*/ 3 h 5"/>
                <a:gd name="T2" fmla="*/ 4 w 12"/>
                <a:gd name="T3" fmla="*/ 3 h 5"/>
                <a:gd name="T4" fmla="*/ 10 w 12"/>
                <a:gd name="T5" fmla="*/ 5 h 5"/>
                <a:gd name="T6" fmla="*/ 12 w 12"/>
                <a:gd name="T7" fmla="*/ 4 h 5"/>
                <a:gd name="T8" fmla="*/ 7 w 12"/>
                <a:gd name="T9" fmla="*/ 1 h 5"/>
                <a:gd name="T10" fmla="*/ 4 w 12"/>
                <a:gd name="T11" fmla="*/ 2 h 5"/>
                <a:gd name="T12" fmla="*/ 1 w 12"/>
                <a:gd name="T13" fmla="*/ 1 h 5"/>
                <a:gd name="T14" fmla="*/ 2 w 12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">
                  <a:moveTo>
                    <a:pt x="2" y="3"/>
                  </a:moveTo>
                  <a:cubicBezTo>
                    <a:pt x="3" y="4"/>
                    <a:pt x="3" y="3"/>
                    <a:pt x="4" y="3"/>
                  </a:cubicBezTo>
                  <a:cubicBezTo>
                    <a:pt x="5" y="3"/>
                    <a:pt x="8" y="5"/>
                    <a:pt x="10" y="5"/>
                  </a:cubicBezTo>
                  <a:cubicBezTo>
                    <a:pt x="11" y="5"/>
                    <a:pt x="12" y="4"/>
                    <a:pt x="12" y="4"/>
                  </a:cubicBezTo>
                  <a:cubicBezTo>
                    <a:pt x="12" y="4"/>
                    <a:pt x="9" y="2"/>
                    <a:pt x="7" y="1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1"/>
                    <a:pt x="1" y="1"/>
                  </a:cubicBezTo>
                  <a:cubicBezTo>
                    <a:pt x="0" y="1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352973" y="3080503"/>
              <a:ext cx="69145" cy="66841"/>
            </a:xfrm>
            <a:custGeom>
              <a:avLst/>
              <a:gdLst>
                <a:gd name="T0" fmla="*/ 2 w 13"/>
                <a:gd name="T1" fmla="*/ 3 h 12"/>
                <a:gd name="T2" fmla="*/ 5 w 13"/>
                <a:gd name="T3" fmla="*/ 2 h 12"/>
                <a:gd name="T4" fmla="*/ 7 w 13"/>
                <a:gd name="T5" fmla="*/ 2 h 12"/>
                <a:gd name="T6" fmla="*/ 7 w 13"/>
                <a:gd name="T7" fmla="*/ 3 h 12"/>
                <a:gd name="T8" fmla="*/ 4 w 13"/>
                <a:gd name="T9" fmla="*/ 4 h 12"/>
                <a:gd name="T10" fmla="*/ 3 w 13"/>
                <a:gd name="T11" fmla="*/ 7 h 12"/>
                <a:gd name="T12" fmla="*/ 4 w 13"/>
                <a:gd name="T13" fmla="*/ 7 h 12"/>
                <a:gd name="T14" fmla="*/ 5 w 13"/>
                <a:gd name="T15" fmla="*/ 9 h 12"/>
                <a:gd name="T16" fmla="*/ 8 w 13"/>
                <a:gd name="T17" fmla="*/ 11 h 12"/>
                <a:gd name="T18" fmla="*/ 11 w 13"/>
                <a:gd name="T19" fmla="*/ 11 h 12"/>
                <a:gd name="T20" fmla="*/ 12 w 13"/>
                <a:gd name="T21" fmla="*/ 9 h 12"/>
                <a:gd name="T22" fmla="*/ 13 w 13"/>
                <a:gd name="T23" fmla="*/ 6 h 12"/>
                <a:gd name="T24" fmla="*/ 13 w 13"/>
                <a:gd name="T25" fmla="*/ 3 h 12"/>
                <a:gd name="T26" fmla="*/ 12 w 13"/>
                <a:gd name="T27" fmla="*/ 1 h 12"/>
                <a:gd name="T28" fmla="*/ 8 w 13"/>
                <a:gd name="T29" fmla="*/ 1 h 12"/>
                <a:gd name="T30" fmla="*/ 2 w 13"/>
                <a:gd name="T31" fmla="*/ 1 h 12"/>
                <a:gd name="T32" fmla="*/ 1 w 13"/>
                <a:gd name="T33" fmla="*/ 1 h 12"/>
                <a:gd name="T34" fmla="*/ 2 w 13"/>
                <a:gd name="T3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" h="12">
                  <a:moveTo>
                    <a:pt x="2" y="3"/>
                  </a:moveTo>
                  <a:cubicBezTo>
                    <a:pt x="3" y="4"/>
                    <a:pt x="4" y="3"/>
                    <a:pt x="5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7" y="2"/>
                    <a:pt x="7" y="2"/>
                    <a:pt x="7" y="3"/>
                  </a:cubicBezTo>
                  <a:cubicBezTo>
                    <a:pt x="7" y="3"/>
                    <a:pt x="5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3" y="8"/>
                    <a:pt x="3" y="7"/>
                    <a:pt x="4" y="7"/>
                  </a:cubicBezTo>
                  <a:cubicBezTo>
                    <a:pt x="4" y="7"/>
                    <a:pt x="4" y="9"/>
                    <a:pt x="5" y="9"/>
                  </a:cubicBezTo>
                  <a:cubicBezTo>
                    <a:pt x="6" y="10"/>
                    <a:pt x="7" y="11"/>
                    <a:pt x="8" y="11"/>
                  </a:cubicBezTo>
                  <a:cubicBezTo>
                    <a:pt x="9" y="12"/>
                    <a:pt x="11" y="11"/>
                    <a:pt x="11" y="11"/>
                  </a:cubicBezTo>
                  <a:cubicBezTo>
                    <a:pt x="12" y="11"/>
                    <a:pt x="12" y="9"/>
                    <a:pt x="12" y="9"/>
                  </a:cubicBezTo>
                  <a:cubicBezTo>
                    <a:pt x="12" y="8"/>
                    <a:pt x="13" y="7"/>
                    <a:pt x="13" y="6"/>
                  </a:cubicBezTo>
                  <a:cubicBezTo>
                    <a:pt x="13" y="6"/>
                    <a:pt x="13" y="4"/>
                    <a:pt x="13" y="3"/>
                  </a:cubicBezTo>
                  <a:cubicBezTo>
                    <a:pt x="12" y="3"/>
                    <a:pt x="12" y="1"/>
                    <a:pt x="12" y="1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6" y="1"/>
                    <a:pt x="4" y="1"/>
                    <a:pt x="2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834392" y="5399138"/>
              <a:ext cx="27657" cy="27657"/>
            </a:xfrm>
            <a:custGeom>
              <a:avLst/>
              <a:gdLst>
                <a:gd name="T0" fmla="*/ 1 w 5"/>
                <a:gd name="T1" fmla="*/ 5 h 5"/>
                <a:gd name="T2" fmla="*/ 5 w 5"/>
                <a:gd name="T3" fmla="*/ 3 h 5"/>
                <a:gd name="T4" fmla="*/ 3 w 5"/>
                <a:gd name="T5" fmla="*/ 1 h 5"/>
                <a:gd name="T6" fmla="*/ 2 w 5"/>
                <a:gd name="T7" fmla="*/ 3 h 5"/>
                <a:gd name="T8" fmla="*/ 1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cubicBezTo>
                    <a:pt x="2" y="5"/>
                    <a:pt x="4" y="4"/>
                    <a:pt x="5" y="3"/>
                  </a:cubicBezTo>
                  <a:cubicBezTo>
                    <a:pt x="5" y="3"/>
                    <a:pt x="4" y="1"/>
                    <a:pt x="3" y="1"/>
                  </a:cubicBezTo>
                  <a:cubicBezTo>
                    <a:pt x="2" y="0"/>
                    <a:pt x="2" y="2"/>
                    <a:pt x="2" y="3"/>
                  </a:cubicBezTo>
                  <a:cubicBezTo>
                    <a:pt x="3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715113" y="3557599"/>
              <a:ext cx="235090" cy="124460"/>
            </a:xfrm>
            <a:custGeom>
              <a:avLst/>
              <a:gdLst>
                <a:gd name="T0" fmla="*/ 4 w 43"/>
                <a:gd name="T1" fmla="*/ 9 h 23"/>
                <a:gd name="T2" fmla="*/ 10 w 43"/>
                <a:gd name="T3" fmla="*/ 9 h 23"/>
                <a:gd name="T4" fmla="*/ 10 w 43"/>
                <a:gd name="T5" fmla="*/ 10 h 23"/>
                <a:gd name="T6" fmla="*/ 10 w 43"/>
                <a:gd name="T7" fmla="*/ 11 h 23"/>
                <a:gd name="T8" fmla="*/ 11 w 43"/>
                <a:gd name="T9" fmla="*/ 12 h 23"/>
                <a:gd name="T10" fmla="*/ 3 w 43"/>
                <a:gd name="T11" fmla="*/ 13 h 23"/>
                <a:gd name="T12" fmla="*/ 7 w 43"/>
                <a:gd name="T13" fmla="*/ 13 h 23"/>
                <a:gd name="T14" fmla="*/ 9 w 43"/>
                <a:gd name="T15" fmla="*/ 15 h 23"/>
                <a:gd name="T16" fmla="*/ 10 w 43"/>
                <a:gd name="T17" fmla="*/ 17 h 23"/>
                <a:gd name="T18" fmla="*/ 6 w 43"/>
                <a:gd name="T19" fmla="*/ 19 h 23"/>
                <a:gd name="T20" fmla="*/ 9 w 43"/>
                <a:gd name="T21" fmla="*/ 21 h 23"/>
                <a:gd name="T22" fmla="*/ 14 w 43"/>
                <a:gd name="T23" fmla="*/ 22 h 23"/>
                <a:gd name="T24" fmla="*/ 21 w 43"/>
                <a:gd name="T25" fmla="*/ 23 h 23"/>
                <a:gd name="T26" fmla="*/ 24 w 43"/>
                <a:gd name="T27" fmla="*/ 21 h 23"/>
                <a:gd name="T28" fmla="*/ 28 w 43"/>
                <a:gd name="T29" fmla="*/ 21 h 23"/>
                <a:gd name="T30" fmla="*/ 32 w 43"/>
                <a:gd name="T31" fmla="*/ 18 h 23"/>
                <a:gd name="T32" fmla="*/ 35 w 43"/>
                <a:gd name="T33" fmla="*/ 17 h 23"/>
                <a:gd name="T34" fmla="*/ 38 w 43"/>
                <a:gd name="T35" fmla="*/ 14 h 23"/>
                <a:gd name="T36" fmla="*/ 41 w 43"/>
                <a:gd name="T37" fmla="*/ 11 h 23"/>
                <a:gd name="T38" fmla="*/ 41 w 43"/>
                <a:gd name="T39" fmla="*/ 8 h 23"/>
                <a:gd name="T40" fmla="*/ 39 w 43"/>
                <a:gd name="T41" fmla="*/ 6 h 23"/>
                <a:gd name="T42" fmla="*/ 38 w 43"/>
                <a:gd name="T43" fmla="*/ 4 h 23"/>
                <a:gd name="T44" fmla="*/ 38 w 43"/>
                <a:gd name="T45" fmla="*/ 2 h 23"/>
                <a:gd name="T46" fmla="*/ 37 w 43"/>
                <a:gd name="T47" fmla="*/ 1 h 23"/>
                <a:gd name="T48" fmla="*/ 35 w 43"/>
                <a:gd name="T49" fmla="*/ 3 h 23"/>
                <a:gd name="T50" fmla="*/ 33 w 43"/>
                <a:gd name="T51" fmla="*/ 0 h 23"/>
                <a:gd name="T52" fmla="*/ 32 w 43"/>
                <a:gd name="T53" fmla="*/ 2 h 23"/>
                <a:gd name="T54" fmla="*/ 30 w 43"/>
                <a:gd name="T55" fmla="*/ 3 h 23"/>
                <a:gd name="T56" fmla="*/ 29 w 43"/>
                <a:gd name="T57" fmla="*/ 5 h 23"/>
                <a:gd name="T58" fmla="*/ 26 w 43"/>
                <a:gd name="T59" fmla="*/ 4 h 23"/>
                <a:gd name="T60" fmla="*/ 26 w 43"/>
                <a:gd name="T61" fmla="*/ 6 h 23"/>
                <a:gd name="T62" fmla="*/ 24 w 43"/>
                <a:gd name="T63" fmla="*/ 5 h 23"/>
                <a:gd name="T64" fmla="*/ 22 w 43"/>
                <a:gd name="T65" fmla="*/ 4 h 23"/>
                <a:gd name="T66" fmla="*/ 21 w 43"/>
                <a:gd name="T67" fmla="*/ 6 h 23"/>
                <a:gd name="T68" fmla="*/ 18 w 43"/>
                <a:gd name="T69" fmla="*/ 4 h 23"/>
                <a:gd name="T70" fmla="*/ 17 w 43"/>
                <a:gd name="T71" fmla="*/ 7 h 23"/>
                <a:gd name="T72" fmla="*/ 16 w 43"/>
                <a:gd name="T73" fmla="*/ 7 h 23"/>
                <a:gd name="T74" fmla="*/ 14 w 43"/>
                <a:gd name="T75" fmla="*/ 10 h 23"/>
                <a:gd name="T76" fmla="*/ 13 w 43"/>
                <a:gd name="T77" fmla="*/ 5 h 23"/>
                <a:gd name="T78" fmla="*/ 12 w 43"/>
                <a:gd name="T79" fmla="*/ 3 h 23"/>
                <a:gd name="T80" fmla="*/ 8 w 43"/>
                <a:gd name="T81" fmla="*/ 2 h 23"/>
                <a:gd name="T82" fmla="*/ 9 w 43"/>
                <a:gd name="T83" fmla="*/ 5 h 23"/>
                <a:gd name="T84" fmla="*/ 6 w 43"/>
                <a:gd name="T85" fmla="*/ 4 h 23"/>
                <a:gd name="T86" fmla="*/ 6 w 43"/>
                <a:gd name="T87" fmla="*/ 6 h 23"/>
                <a:gd name="T88" fmla="*/ 3 w 43"/>
                <a:gd name="T89" fmla="*/ 6 h 23"/>
                <a:gd name="T90" fmla="*/ 4 w 43"/>
                <a:gd name="T91" fmla="*/ 7 h 23"/>
                <a:gd name="T92" fmla="*/ 2 w 43"/>
                <a:gd name="T93" fmla="*/ 8 h 23"/>
                <a:gd name="T94" fmla="*/ 4 w 43"/>
                <a:gd name="T9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" h="23">
                  <a:moveTo>
                    <a:pt x="4" y="9"/>
                  </a:moveTo>
                  <a:cubicBezTo>
                    <a:pt x="5" y="9"/>
                    <a:pt x="9" y="8"/>
                    <a:pt x="10" y="9"/>
                  </a:cubicBezTo>
                  <a:cubicBezTo>
                    <a:pt x="11" y="9"/>
                    <a:pt x="11" y="9"/>
                    <a:pt x="10" y="10"/>
                  </a:cubicBezTo>
                  <a:cubicBezTo>
                    <a:pt x="8" y="11"/>
                    <a:pt x="9" y="11"/>
                    <a:pt x="10" y="11"/>
                  </a:cubicBezTo>
                  <a:cubicBezTo>
                    <a:pt x="11" y="11"/>
                    <a:pt x="11" y="10"/>
                    <a:pt x="11" y="12"/>
                  </a:cubicBezTo>
                  <a:cubicBezTo>
                    <a:pt x="11" y="13"/>
                    <a:pt x="5" y="12"/>
                    <a:pt x="3" y="13"/>
                  </a:cubicBezTo>
                  <a:cubicBezTo>
                    <a:pt x="1" y="14"/>
                    <a:pt x="6" y="13"/>
                    <a:pt x="7" y="13"/>
                  </a:cubicBezTo>
                  <a:cubicBezTo>
                    <a:pt x="8" y="13"/>
                    <a:pt x="8" y="15"/>
                    <a:pt x="9" y="15"/>
                  </a:cubicBezTo>
                  <a:cubicBezTo>
                    <a:pt x="10" y="15"/>
                    <a:pt x="10" y="15"/>
                    <a:pt x="10" y="17"/>
                  </a:cubicBezTo>
                  <a:cubicBezTo>
                    <a:pt x="11" y="19"/>
                    <a:pt x="8" y="19"/>
                    <a:pt x="6" y="19"/>
                  </a:cubicBezTo>
                  <a:cubicBezTo>
                    <a:pt x="4" y="20"/>
                    <a:pt x="7" y="20"/>
                    <a:pt x="9" y="21"/>
                  </a:cubicBezTo>
                  <a:cubicBezTo>
                    <a:pt x="11" y="21"/>
                    <a:pt x="13" y="21"/>
                    <a:pt x="14" y="22"/>
                  </a:cubicBezTo>
                  <a:cubicBezTo>
                    <a:pt x="15" y="23"/>
                    <a:pt x="19" y="23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5" y="21"/>
                    <a:pt x="26" y="21"/>
                    <a:pt x="28" y="21"/>
                  </a:cubicBezTo>
                  <a:cubicBezTo>
                    <a:pt x="29" y="20"/>
                    <a:pt x="31" y="19"/>
                    <a:pt x="32" y="18"/>
                  </a:cubicBezTo>
                  <a:cubicBezTo>
                    <a:pt x="33" y="17"/>
                    <a:pt x="34" y="17"/>
                    <a:pt x="35" y="17"/>
                  </a:cubicBezTo>
                  <a:cubicBezTo>
                    <a:pt x="37" y="17"/>
                    <a:pt x="38" y="15"/>
                    <a:pt x="38" y="14"/>
                  </a:cubicBezTo>
                  <a:cubicBezTo>
                    <a:pt x="38" y="13"/>
                    <a:pt x="40" y="12"/>
                    <a:pt x="41" y="11"/>
                  </a:cubicBezTo>
                  <a:cubicBezTo>
                    <a:pt x="43" y="11"/>
                    <a:pt x="41" y="10"/>
                    <a:pt x="41" y="8"/>
                  </a:cubicBezTo>
                  <a:cubicBezTo>
                    <a:pt x="41" y="7"/>
                    <a:pt x="40" y="7"/>
                    <a:pt x="39" y="6"/>
                  </a:cubicBezTo>
                  <a:cubicBezTo>
                    <a:pt x="37" y="6"/>
                    <a:pt x="38" y="4"/>
                    <a:pt x="38" y="4"/>
                  </a:cubicBezTo>
                  <a:cubicBezTo>
                    <a:pt x="37" y="3"/>
                    <a:pt x="37" y="3"/>
                    <a:pt x="38" y="2"/>
                  </a:cubicBezTo>
                  <a:cubicBezTo>
                    <a:pt x="39" y="1"/>
                    <a:pt x="39" y="1"/>
                    <a:pt x="37" y="1"/>
                  </a:cubicBezTo>
                  <a:cubicBezTo>
                    <a:pt x="36" y="2"/>
                    <a:pt x="36" y="2"/>
                    <a:pt x="35" y="3"/>
                  </a:cubicBezTo>
                  <a:cubicBezTo>
                    <a:pt x="34" y="3"/>
                    <a:pt x="34" y="0"/>
                    <a:pt x="33" y="0"/>
                  </a:cubicBezTo>
                  <a:cubicBezTo>
                    <a:pt x="33" y="0"/>
                    <a:pt x="31" y="1"/>
                    <a:pt x="32" y="2"/>
                  </a:cubicBezTo>
                  <a:cubicBezTo>
                    <a:pt x="32" y="3"/>
                    <a:pt x="31" y="3"/>
                    <a:pt x="30" y="3"/>
                  </a:cubicBezTo>
                  <a:cubicBezTo>
                    <a:pt x="29" y="3"/>
                    <a:pt x="29" y="4"/>
                    <a:pt x="29" y="5"/>
                  </a:cubicBezTo>
                  <a:cubicBezTo>
                    <a:pt x="28" y="5"/>
                    <a:pt x="27" y="4"/>
                    <a:pt x="26" y="4"/>
                  </a:cubicBezTo>
                  <a:cubicBezTo>
                    <a:pt x="25" y="4"/>
                    <a:pt x="26" y="5"/>
                    <a:pt x="26" y="6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4" y="4"/>
                    <a:pt x="23" y="3"/>
                    <a:pt x="22" y="4"/>
                  </a:cubicBezTo>
                  <a:cubicBezTo>
                    <a:pt x="21" y="4"/>
                    <a:pt x="22" y="5"/>
                    <a:pt x="21" y="6"/>
                  </a:cubicBezTo>
                  <a:cubicBezTo>
                    <a:pt x="20" y="7"/>
                    <a:pt x="19" y="4"/>
                    <a:pt x="18" y="4"/>
                  </a:cubicBezTo>
                  <a:cubicBezTo>
                    <a:pt x="17" y="4"/>
                    <a:pt x="17" y="6"/>
                    <a:pt x="17" y="7"/>
                  </a:cubicBezTo>
                  <a:cubicBezTo>
                    <a:pt x="17" y="7"/>
                    <a:pt x="16" y="6"/>
                    <a:pt x="16" y="7"/>
                  </a:cubicBezTo>
                  <a:cubicBezTo>
                    <a:pt x="15" y="7"/>
                    <a:pt x="15" y="10"/>
                    <a:pt x="14" y="10"/>
                  </a:cubicBezTo>
                  <a:cubicBezTo>
                    <a:pt x="13" y="10"/>
                    <a:pt x="14" y="5"/>
                    <a:pt x="13" y="5"/>
                  </a:cubicBezTo>
                  <a:cubicBezTo>
                    <a:pt x="12" y="5"/>
                    <a:pt x="12" y="4"/>
                    <a:pt x="12" y="3"/>
                  </a:cubicBezTo>
                  <a:cubicBezTo>
                    <a:pt x="11" y="2"/>
                    <a:pt x="9" y="1"/>
                    <a:pt x="8" y="2"/>
                  </a:cubicBezTo>
                  <a:cubicBezTo>
                    <a:pt x="6" y="3"/>
                    <a:pt x="10" y="4"/>
                    <a:pt x="9" y="5"/>
                  </a:cubicBezTo>
                  <a:cubicBezTo>
                    <a:pt x="9" y="6"/>
                    <a:pt x="7" y="3"/>
                    <a:pt x="6" y="4"/>
                  </a:cubicBezTo>
                  <a:cubicBezTo>
                    <a:pt x="5" y="4"/>
                    <a:pt x="6" y="5"/>
                    <a:pt x="6" y="6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2" y="6"/>
                    <a:pt x="4" y="6"/>
                    <a:pt x="4" y="7"/>
                  </a:cubicBezTo>
                  <a:cubicBezTo>
                    <a:pt x="5" y="8"/>
                    <a:pt x="3" y="7"/>
                    <a:pt x="2" y="8"/>
                  </a:cubicBezTo>
                  <a:cubicBezTo>
                    <a:pt x="0" y="9"/>
                    <a:pt x="3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3058530" y="3852613"/>
              <a:ext cx="179774" cy="283491"/>
            </a:xfrm>
            <a:custGeom>
              <a:avLst/>
              <a:gdLst>
                <a:gd name="T0" fmla="*/ 2 w 33"/>
                <a:gd name="T1" fmla="*/ 9 h 52"/>
                <a:gd name="T2" fmla="*/ 0 w 33"/>
                <a:gd name="T3" fmla="*/ 11 h 52"/>
                <a:gd name="T4" fmla="*/ 2 w 33"/>
                <a:gd name="T5" fmla="*/ 12 h 52"/>
                <a:gd name="T6" fmla="*/ 5 w 33"/>
                <a:gd name="T7" fmla="*/ 12 h 52"/>
                <a:gd name="T8" fmla="*/ 3 w 33"/>
                <a:gd name="T9" fmla="*/ 14 h 52"/>
                <a:gd name="T10" fmla="*/ 2 w 33"/>
                <a:gd name="T11" fmla="*/ 16 h 52"/>
                <a:gd name="T12" fmla="*/ 5 w 33"/>
                <a:gd name="T13" fmla="*/ 15 h 52"/>
                <a:gd name="T14" fmla="*/ 6 w 33"/>
                <a:gd name="T15" fmla="*/ 17 h 52"/>
                <a:gd name="T16" fmla="*/ 6 w 33"/>
                <a:gd name="T17" fmla="*/ 19 h 52"/>
                <a:gd name="T18" fmla="*/ 6 w 33"/>
                <a:gd name="T19" fmla="*/ 23 h 52"/>
                <a:gd name="T20" fmla="*/ 7 w 33"/>
                <a:gd name="T21" fmla="*/ 25 h 52"/>
                <a:gd name="T22" fmla="*/ 11 w 33"/>
                <a:gd name="T23" fmla="*/ 24 h 52"/>
                <a:gd name="T24" fmla="*/ 12 w 33"/>
                <a:gd name="T25" fmla="*/ 28 h 52"/>
                <a:gd name="T26" fmla="*/ 13 w 33"/>
                <a:gd name="T27" fmla="*/ 31 h 52"/>
                <a:gd name="T28" fmla="*/ 9 w 33"/>
                <a:gd name="T29" fmla="*/ 33 h 52"/>
                <a:gd name="T30" fmla="*/ 6 w 33"/>
                <a:gd name="T31" fmla="*/ 34 h 52"/>
                <a:gd name="T32" fmla="*/ 7 w 33"/>
                <a:gd name="T33" fmla="*/ 36 h 52"/>
                <a:gd name="T34" fmla="*/ 8 w 33"/>
                <a:gd name="T35" fmla="*/ 38 h 52"/>
                <a:gd name="T36" fmla="*/ 3 w 33"/>
                <a:gd name="T37" fmla="*/ 41 h 52"/>
                <a:gd name="T38" fmla="*/ 8 w 33"/>
                <a:gd name="T39" fmla="*/ 43 h 52"/>
                <a:gd name="T40" fmla="*/ 11 w 33"/>
                <a:gd name="T41" fmla="*/ 44 h 52"/>
                <a:gd name="T42" fmla="*/ 7 w 33"/>
                <a:gd name="T43" fmla="*/ 46 h 52"/>
                <a:gd name="T44" fmla="*/ 5 w 33"/>
                <a:gd name="T45" fmla="*/ 49 h 52"/>
                <a:gd name="T46" fmla="*/ 2 w 33"/>
                <a:gd name="T47" fmla="*/ 52 h 52"/>
                <a:gd name="T48" fmla="*/ 7 w 33"/>
                <a:gd name="T49" fmla="*/ 50 h 52"/>
                <a:gd name="T50" fmla="*/ 10 w 33"/>
                <a:gd name="T51" fmla="*/ 50 h 52"/>
                <a:gd name="T52" fmla="*/ 13 w 33"/>
                <a:gd name="T53" fmla="*/ 48 h 52"/>
                <a:gd name="T54" fmla="*/ 17 w 33"/>
                <a:gd name="T55" fmla="*/ 48 h 52"/>
                <a:gd name="T56" fmla="*/ 23 w 33"/>
                <a:gd name="T57" fmla="*/ 47 h 52"/>
                <a:gd name="T58" fmla="*/ 29 w 33"/>
                <a:gd name="T59" fmla="*/ 45 h 52"/>
                <a:gd name="T60" fmla="*/ 27 w 33"/>
                <a:gd name="T61" fmla="*/ 43 h 52"/>
                <a:gd name="T62" fmla="*/ 32 w 33"/>
                <a:gd name="T63" fmla="*/ 37 h 52"/>
                <a:gd name="T64" fmla="*/ 26 w 33"/>
                <a:gd name="T65" fmla="*/ 36 h 52"/>
                <a:gd name="T66" fmla="*/ 26 w 33"/>
                <a:gd name="T67" fmla="*/ 34 h 52"/>
                <a:gd name="T68" fmla="*/ 25 w 33"/>
                <a:gd name="T69" fmla="*/ 31 h 52"/>
                <a:gd name="T70" fmla="*/ 23 w 33"/>
                <a:gd name="T71" fmla="*/ 27 h 52"/>
                <a:gd name="T72" fmla="*/ 19 w 33"/>
                <a:gd name="T73" fmla="*/ 23 h 52"/>
                <a:gd name="T74" fmla="*/ 17 w 33"/>
                <a:gd name="T75" fmla="*/ 18 h 52"/>
                <a:gd name="T76" fmla="*/ 15 w 33"/>
                <a:gd name="T77" fmla="*/ 15 h 52"/>
                <a:gd name="T78" fmla="*/ 18 w 33"/>
                <a:gd name="T79" fmla="*/ 11 h 52"/>
                <a:gd name="T80" fmla="*/ 19 w 33"/>
                <a:gd name="T81" fmla="*/ 7 h 52"/>
                <a:gd name="T82" fmla="*/ 15 w 33"/>
                <a:gd name="T83" fmla="*/ 7 h 52"/>
                <a:gd name="T84" fmla="*/ 9 w 33"/>
                <a:gd name="T85" fmla="*/ 8 h 52"/>
                <a:gd name="T86" fmla="*/ 12 w 33"/>
                <a:gd name="T87" fmla="*/ 4 h 52"/>
                <a:gd name="T88" fmla="*/ 15 w 33"/>
                <a:gd name="T89" fmla="*/ 1 h 52"/>
                <a:gd name="T90" fmla="*/ 11 w 33"/>
                <a:gd name="T91" fmla="*/ 1 h 52"/>
                <a:gd name="T92" fmla="*/ 6 w 33"/>
                <a:gd name="T93" fmla="*/ 1 h 52"/>
                <a:gd name="T94" fmla="*/ 5 w 33"/>
                <a:gd name="T95" fmla="*/ 4 h 52"/>
                <a:gd name="T96" fmla="*/ 6 w 33"/>
                <a:gd name="T97" fmla="*/ 6 h 52"/>
                <a:gd name="T98" fmla="*/ 4 w 33"/>
                <a:gd name="T99" fmla="*/ 8 h 52"/>
                <a:gd name="T100" fmla="*/ 3 w 33"/>
                <a:gd name="T101" fmla="*/ 10 h 52"/>
                <a:gd name="T102" fmla="*/ 2 w 33"/>
                <a:gd name="T103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52">
                  <a:moveTo>
                    <a:pt x="2" y="9"/>
                  </a:moveTo>
                  <a:cubicBezTo>
                    <a:pt x="1" y="9"/>
                    <a:pt x="0" y="10"/>
                    <a:pt x="0" y="11"/>
                  </a:cubicBezTo>
                  <a:cubicBezTo>
                    <a:pt x="1" y="11"/>
                    <a:pt x="2" y="13"/>
                    <a:pt x="2" y="12"/>
                  </a:cubicBezTo>
                  <a:cubicBezTo>
                    <a:pt x="3" y="12"/>
                    <a:pt x="5" y="12"/>
                    <a:pt x="5" y="12"/>
                  </a:cubicBezTo>
                  <a:cubicBezTo>
                    <a:pt x="4" y="13"/>
                    <a:pt x="4" y="13"/>
                    <a:pt x="3" y="14"/>
                  </a:cubicBezTo>
                  <a:cubicBezTo>
                    <a:pt x="3" y="14"/>
                    <a:pt x="2" y="15"/>
                    <a:pt x="2" y="16"/>
                  </a:cubicBezTo>
                  <a:cubicBezTo>
                    <a:pt x="3" y="16"/>
                    <a:pt x="6" y="14"/>
                    <a:pt x="5" y="15"/>
                  </a:cubicBezTo>
                  <a:cubicBezTo>
                    <a:pt x="5" y="15"/>
                    <a:pt x="6" y="16"/>
                    <a:pt x="6" y="17"/>
                  </a:cubicBezTo>
                  <a:cubicBezTo>
                    <a:pt x="7" y="17"/>
                    <a:pt x="6" y="19"/>
                    <a:pt x="6" y="19"/>
                  </a:cubicBezTo>
                  <a:cubicBezTo>
                    <a:pt x="6" y="20"/>
                    <a:pt x="6" y="22"/>
                    <a:pt x="6" y="23"/>
                  </a:cubicBezTo>
                  <a:cubicBezTo>
                    <a:pt x="5" y="23"/>
                    <a:pt x="6" y="25"/>
                    <a:pt x="7" y="25"/>
                  </a:cubicBezTo>
                  <a:cubicBezTo>
                    <a:pt x="8" y="25"/>
                    <a:pt x="11" y="24"/>
                    <a:pt x="11" y="24"/>
                  </a:cubicBezTo>
                  <a:cubicBezTo>
                    <a:pt x="11" y="25"/>
                    <a:pt x="11" y="27"/>
                    <a:pt x="12" y="28"/>
                  </a:cubicBezTo>
                  <a:cubicBezTo>
                    <a:pt x="13" y="29"/>
                    <a:pt x="14" y="30"/>
                    <a:pt x="13" y="31"/>
                  </a:cubicBezTo>
                  <a:cubicBezTo>
                    <a:pt x="12" y="32"/>
                    <a:pt x="10" y="33"/>
                    <a:pt x="9" y="33"/>
                  </a:cubicBezTo>
                  <a:cubicBezTo>
                    <a:pt x="9" y="33"/>
                    <a:pt x="7" y="33"/>
                    <a:pt x="6" y="34"/>
                  </a:cubicBezTo>
                  <a:cubicBezTo>
                    <a:pt x="6" y="35"/>
                    <a:pt x="6" y="37"/>
                    <a:pt x="7" y="36"/>
                  </a:cubicBezTo>
                  <a:cubicBezTo>
                    <a:pt x="8" y="36"/>
                    <a:pt x="9" y="37"/>
                    <a:pt x="8" y="38"/>
                  </a:cubicBezTo>
                  <a:cubicBezTo>
                    <a:pt x="7" y="39"/>
                    <a:pt x="3" y="41"/>
                    <a:pt x="3" y="41"/>
                  </a:cubicBezTo>
                  <a:cubicBezTo>
                    <a:pt x="3" y="42"/>
                    <a:pt x="6" y="43"/>
                    <a:pt x="8" y="43"/>
                  </a:cubicBezTo>
                  <a:cubicBezTo>
                    <a:pt x="9" y="43"/>
                    <a:pt x="12" y="44"/>
                    <a:pt x="11" y="44"/>
                  </a:cubicBezTo>
                  <a:cubicBezTo>
                    <a:pt x="11" y="45"/>
                    <a:pt x="7" y="45"/>
                    <a:pt x="7" y="46"/>
                  </a:cubicBezTo>
                  <a:cubicBezTo>
                    <a:pt x="6" y="47"/>
                    <a:pt x="5" y="49"/>
                    <a:pt x="5" y="49"/>
                  </a:cubicBezTo>
                  <a:cubicBezTo>
                    <a:pt x="4" y="50"/>
                    <a:pt x="1" y="51"/>
                    <a:pt x="2" y="52"/>
                  </a:cubicBezTo>
                  <a:cubicBezTo>
                    <a:pt x="3" y="52"/>
                    <a:pt x="6" y="50"/>
                    <a:pt x="7" y="50"/>
                  </a:cubicBezTo>
                  <a:cubicBezTo>
                    <a:pt x="8" y="50"/>
                    <a:pt x="9" y="51"/>
                    <a:pt x="10" y="50"/>
                  </a:cubicBezTo>
                  <a:cubicBezTo>
                    <a:pt x="12" y="49"/>
                    <a:pt x="12" y="47"/>
                    <a:pt x="13" y="48"/>
                  </a:cubicBezTo>
                  <a:cubicBezTo>
                    <a:pt x="14" y="48"/>
                    <a:pt x="15" y="49"/>
                    <a:pt x="17" y="48"/>
                  </a:cubicBezTo>
                  <a:cubicBezTo>
                    <a:pt x="19" y="47"/>
                    <a:pt x="22" y="47"/>
                    <a:pt x="23" y="47"/>
                  </a:cubicBezTo>
                  <a:cubicBezTo>
                    <a:pt x="25" y="47"/>
                    <a:pt x="30" y="46"/>
                    <a:pt x="29" y="45"/>
                  </a:cubicBezTo>
                  <a:cubicBezTo>
                    <a:pt x="28" y="44"/>
                    <a:pt x="26" y="44"/>
                    <a:pt x="27" y="43"/>
                  </a:cubicBezTo>
                  <a:cubicBezTo>
                    <a:pt x="29" y="41"/>
                    <a:pt x="33" y="39"/>
                    <a:pt x="32" y="37"/>
                  </a:cubicBezTo>
                  <a:cubicBezTo>
                    <a:pt x="30" y="36"/>
                    <a:pt x="28" y="35"/>
                    <a:pt x="26" y="36"/>
                  </a:cubicBezTo>
                  <a:cubicBezTo>
                    <a:pt x="25" y="36"/>
                    <a:pt x="26" y="35"/>
                    <a:pt x="26" y="34"/>
                  </a:cubicBezTo>
                  <a:cubicBezTo>
                    <a:pt x="26" y="33"/>
                    <a:pt x="25" y="32"/>
                    <a:pt x="25" y="31"/>
                  </a:cubicBezTo>
                  <a:cubicBezTo>
                    <a:pt x="25" y="30"/>
                    <a:pt x="24" y="27"/>
                    <a:pt x="23" y="27"/>
                  </a:cubicBezTo>
                  <a:cubicBezTo>
                    <a:pt x="21" y="26"/>
                    <a:pt x="19" y="25"/>
                    <a:pt x="19" y="23"/>
                  </a:cubicBezTo>
                  <a:cubicBezTo>
                    <a:pt x="18" y="21"/>
                    <a:pt x="19" y="19"/>
                    <a:pt x="17" y="18"/>
                  </a:cubicBezTo>
                  <a:cubicBezTo>
                    <a:pt x="15" y="17"/>
                    <a:pt x="14" y="17"/>
                    <a:pt x="15" y="15"/>
                  </a:cubicBezTo>
                  <a:cubicBezTo>
                    <a:pt x="16" y="14"/>
                    <a:pt x="17" y="12"/>
                    <a:pt x="18" y="11"/>
                  </a:cubicBezTo>
                  <a:cubicBezTo>
                    <a:pt x="19" y="10"/>
                    <a:pt x="21" y="8"/>
                    <a:pt x="19" y="7"/>
                  </a:cubicBezTo>
                  <a:cubicBezTo>
                    <a:pt x="18" y="7"/>
                    <a:pt x="16" y="7"/>
                    <a:pt x="15" y="7"/>
                  </a:cubicBezTo>
                  <a:cubicBezTo>
                    <a:pt x="14" y="7"/>
                    <a:pt x="9" y="9"/>
                    <a:pt x="9" y="8"/>
                  </a:cubicBezTo>
                  <a:cubicBezTo>
                    <a:pt x="10" y="8"/>
                    <a:pt x="12" y="5"/>
                    <a:pt x="12" y="4"/>
                  </a:cubicBezTo>
                  <a:cubicBezTo>
                    <a:pt x="13" y="4"/>
                    <a:pt x="15" y="3"/>
                    <a:pt x="15" y="1"/>
                  </a:cubicBezTo>
                  <a:cubicBezTo>
                    <a:pt x="15" y="0"/>
                    <a:pt x="13" y="1"/>
                    <a:pt x="11" y="1"/>
                  </a:cubicBezTo>
                  <a:cubicBezTo>
                    <a:pt x="10" y="1"/>
                    <a:pt x="7" y="1"/>
                    <a:pt x="6" y="1"/>
                  </a:cubicBezTo>
                  <a:cubicBezTo>
                    <a:pt x="6" y="1"/>
                    <a:pt x="5" y="3"/>
                    <a:pt x="5" y="4"/>
                  </a:cubicBezTo>
                  <a:cubicBezTo>
                    <a:pt x="4" y="4"/>
                    <a:pt x="7" y="5"/>
                    <a:pt x="6" y="6"/>
                  </a:cubicBezTo>
                  <a:cubicBezTo>
                    <a:pt x="5" y="6"/>
                    <a:pt x="3" y="7"/>
                    <a:pt x="4" y="8"/>
                  </a:cubicBezTo>
                  <a:cubicBezTo>
                    <a:pt x="4" y="8"/>
                    <a:pt x="4" y="10"/>
                    <a:pt x="3" y="10"/>
                  </a:cubicBezTo>
                  <a:cubicBezTo>
                    <a:pt x="2" y="10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954813" y="3977075"/>
              <a:ext cx="115240" cy="110631"/>
            </a:xfrm>
            <a:custGeom>
              <a:avLst/>
              <a:gdLst>
                <a:gd name="T0" fmla="*/ 7 w 21"/>
                <a:gd name="T1" fmla="*/ 20 h 20"/>
                <a:gd name="T2" fmla="*/ 13 w 21"/>
                <a:gd name="T3" fmla="*/ 17 h 20"/>
                <a:gd name="T4" fmla="*/ 18 w 21"/>
                <a:gd name="T5" fmla="*/ 16 h 20"/>
                <a:gd name="T6" fmla="*/ 21 w 21"/>
                <a:gd name="T7" fmla="*/ 10 h 20"/>
                <a:gd name="T8" fmla="*/ 20 w 21"/>
                <a:gd name="T9" fmla="*/ 6 h 20"/>
                <a:gd name="T10" fmla="*/ 20 w 21"/>
                <a:gd name="T11" fmla="*/ 6 h 20"/>
                <a:gd name="T12" fmla="*/ 20 w 21"/>
                <a:gd name="T13" fmla="*/ 6 h 20"/>
                <a:gd name="T14" fmla="*/ 21 w 21"/>
                <a:gd name="T15" fmla="*/ 5 h 20"/>
                <a:gd name="T16" fmla="*/ 21 w 21"/>
                <a:gd name="T17" fmla="*/ 5 h 20"/>
                <a:gd name="T18" fmla="*/ 21 w 21"/>
                <a:gd name="T19" fmla="*/ 4 h 20"/>
                <a:gd name="T20" fmla="*/ 21 w 21"/>
                <a:gd name="T21" fmla="*/ 4 h 20"/>
                <a:gd name="T22" fmla="*/ 21 w 21"/>
                <a:gd name="T23" fmla="*/ 4 h 20"/>
                <a:gd name="T24" fmla="*/ 21 w 21"/>
                <a:gd name="T25" fmla="*/ 3 h 20"/>
                <a:gd name="T26" fmla="*/ 21 w 21"/>
                <a:gd name="T27" fmla="*/ 3 h 20"/>
                <a:gd name="T28" fmla="*/ 21 w 21"/>
                <a:gd name="T29" fmla="*/ 2 h 20"/>
                <a:gd name="T30" fmla="*/ 21 w 21"/>
                <a:gd name="T31" fmla="*/ 2 h 20"/>
                <a:gd name="T32" fmla="*/ 21 w 21"/>
                <a:gd name="T33" fmla="*/ 2 h 20"/>
                <a:gd name="T34" fmla="*/ 21 w 21"/>
                <a:gd name="T35" fmla="*/ 1 h 20"/>
                <a:gd name="T36" fmla="*/ 21 w 21"/>
                <a:gd name="T37" fmla="*/ 1 h 20"/>
                <a:gd name="T38" fmla="*/ 21 w 21"/>
                <a:gd name="T39" fmla="*/ 1 h 20"/>
                <a:gd name="T40" fmla="*/ 21 w 21"/>
                <a:gd name="T41" fmla="*/ 1 h 20"/>
                <a:gd name="T42" fmla="*/ 21 w 21"/>
                <a:gd name="T43" fmla="*/ 0 h 20"/>
                <a:gd name="T44" fmla="*/ 20 w 21"/>
                <a:gd name="T45" fmla="*/ 0 h 20"/>
                <a:gd name="T46" fmla="*/ 20 w 21"/>
                <a:gd name="T47" fmla="*/ 0 h 20"/>
                <a:gd name="T48" fmla="*/ 20 w 21"/>
                <a:gd name="T49" fmla="*/ 0 h 20"/>
                <a:gd name="T50" fmla="*/ 19 w 21"/>
                <a:gd name="T51" fmla="*/ 0 h 20"/>
                <a:gd name="T52" fmla="*/ 19 w 21"/>
                <a:gd name="T53" fmla="*/ 0 h 20"/>
                <a:gd name="T54" fmla="*/ 18 w 21"/>
                <a:gd name="T55" fmla="*/ 0 h 20"/>
                <a:gd name="T56" fmla="*/ 18 w 21"/>
                <a:gd name="T57" fmla="*/ 0 h 20"/>
                <a:gd name="T58" fmla="*/ 17 w 21"/>
                <a:gd name="T59" fmla="*/ 0 h 20"/>
                <a:gd name="T60" fmla="*/ 16 w 21"/>
                <a:gd name="T61" fmla="*/ 0 h 20"/>
                <a:gd name="T62" fmla="*/ 16 w 21"/>
                <a:gd name="T63" fmla="*/ 0 h 20"/>
                <a:gd name="T64" fmla="*/ 15 w 21"/>
                <a:gd name="T65" fmla="*/ 0 h 20"/>
                <a:gd name="T66" fmla="*/ 15 w 21"/>
                <a:gd name="T67" fmla="*/ 0 h 20"/>
                <a:gd name="T68" fmla="*/ 14 w 21"/>
                <a:gd name="T69" fmla="*/ 0 h 20"/>
                <a:gd name="T70" fmla="*/ 10 w 21"/>
                <a:gd name="T71" fmla="*/ 2 h 20"/>
                <a:gd name="T72" fmla="*/ 11 w 21"/>
                <a:gd name="T73" fmla="*/ 5 h 20"/>
                <a:gd name="T74" fmla="*/ 5 w 21"/>
                <a:gd name="T75" fmla="*/ 5 h 20"/>
                <a:gd name="T76" fmla="*/ 7 w 21"/>
                <a:gd name="T77" fmla="*/ 7 h 20"/>
                <a:gd name="T78" fmla="*/ 5 w 21"/>
                <a:gd name="T79" fmla="*/ 9 h 20"/>
                <a:gd name="T80" fmla="*/ 7 w 21"/>
                <a:gd name="T81" fmla="*/ 10 h 20"/>
                <a:gd name="T82" fmla="*/ 8 w 21"/>
                <a:gd name="T83" fmla="*/ 11 h 20"/>
                <a:gd name="T84" fmla="*/ 7 w 21"/>
                <a:gd name="T85" fmla="*/ 14 h 20"/>
                <a:gd name="T86" fmla="*/ 7 w 21"/>
                <a:gd name="T87" fmla="*/ 15 h 20"/>
                <a:gd name="T88" fmla="*/ 3 w 21"/>
                <a:gd name="T89" fmla="*/ 17 h 20"/>
                <a:gd name="T90" fmla="*/ 7 w 21"/>
                <a:gd name="T9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0">
                  <a:moveTo>
                    <a:pt x="7" y="20"/>
                  </a:moveTo>
                  <a:cubicBezTo>
                    <a:pt x="9" y="20"/>
                    <a:pt x="12" y="18"/>
                    <a:pt x="13" y="17"/>
                  </a:cubicBezTo>
                  <a:cubicBezTo>
                    <a:pt x="14" y="17"/>
                    <a:pt x="17" y="16"/>
                    <a:pt x="18" y="16"/>
                  </a:cubicBezTo>
                  <a:cubicBezTo>
                    <a:pt x="19" y="16"/>
                    <a:pt x="21" y="12"/>
                    <a:pt x="21" y="10"/>
                  </a:cubicBezTo>
                  <a:cubicBezTo>
                    <a:pt x="21" y="9"/>
                    <a:pt x="20" y="7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2" y="0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0" y="5"/>
                    <a:pt x="8" y="5"/>
                    <a:pt x="5" y="5"/>
                  </a:cubicBezTo>
                  <a:cubicBezTo>
                    <a:pt x="3" y="5"/>
                    <a:pt x="6" y="6"/>
                    <a:pt x="7" y="7"/>
                  </a:cubicBezTo>
                  <a:cubicBezTo>
                    <a:pt x="8" y="8"/>
                    <a:pt x="7" y="8"/>
                    <a:pt x="5" y="9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2"/>
                    <a:pt x="5" y="14"/>
                    <a:pt x="7" y="14"/>
                  </a:cubicBezTo>
                  <a:cubicBezTo>
                    <a:pt x="8" y="14"/>
                    <a:pt x="8" y="14"/>
                    <a:pt x="7" y="15"/>
                  </a:cubicBezTo>
                  <a:cubicBezTo>
                    <a:pt x="6" y="15"/>
                    <a:pt x="5" y="16"/>
                    <a:pt x="3" y="17"/>
                  </a:cubicBezTo>
                  <a:cubicBezTo>
                    <a:pt x="0" y="18"/>
                    <a:pt x="5" y="20"/>
                    <a:pt x="7" y="2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3053920" y="3861834"/>
              <a:ext cx="27657" cy="34572"/>
            </a:xfrm>
            <a:custGeom>
              <a:avLst/>
              <a:gdLst>
                <a:gd name="T0" fmla="*/ 1 w 5"/>
                <a:gd name="T1" fmla="*/ 5 h 6"/>
                <a:gd name="T2" fmla="*/ 4 w 5"/>
                <a:gd name="T3" fmla="*/ 1 h 6"/>
                <a:gd name="T4" fmla="*/ 0 w 5"/>
                <a:gd name="T5" fmla="*/ 3 h 6"/>
                <a:gd name="T6" fmla="*/ 1 w 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0"/>
                    <a:pt x="4" y="1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365069" y="4332012"/>
              <a:ext cx="27657" cy="50706"/>
            </a:xfrm>
            <a:custGeom>
              <a:avLst/>
              <a:gdLst>
                <a:gd name="T0" fmla="*/ 4 w 5"/>
                <a:gd name="T1" fmla="*/ 5 h 9"/>
                <a:gd name="T2" fmla="*/ 4 w 5"/>
                <a:gd name="T3" fmla="*/ 1 h 9"/>
                <a:gd name="T4" fmla="*/ 1 w 5"/>
                <a:gd name="T5" fmla="*/ 4 h 9"/>
                <a:gd name="T6" fmla="*/ 2 w 5"/>
                <a:gd name="T7" fmla="*/ 9 h 9"/>
                <a:gd name="T8" fmla="*/ 4 w 5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5"/>
                  </a:moveTo>
                  <a:cubicBezTo>
                    <a:pt x="5" y="4"/>
                    <a:pt x="5" y="0"/>
                    <a:pt x="4" y="1"/>
                  </a:cubicBezTo>
                  <a:cubicBezTo>
                    <a:pt x="3" y="1"/>
                    <a:pt x="1" y="3"/>
                    <a:pt x="1" y="4"/>
                  </a:cubicBezTo>
                  <a:cubicBezTo>
                    <a:pt x="0" y="5"/>
                    <a:pt x="1" y="9"/>
                    <a:pt x="2" y="9"/>
                  </a:cubicBezTo>
                  <a:cubicBezTo>
                    <a:pt x="3" y="9"/>
                    <a:pt x="4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3353545" y="4375804"/>
              <a:ext cx="43791" cy="71449"/>
            </a:xfrm>
            <a:custGeom>
              <a:avLst/>
              <a:gdLst>
                <a:gd name="T0" fmla="*/ 2 w 8"/>
                <a:gd name="T1" fmla="*/ 13 h 13"/>
                <a:gd name="T2" fmla="*/ 6 w 8"/>
                <a:gd name="T3" fmla="*/ 10 h 13"/>
                <a:gd name="T4" fmla="*/ 5 w 8"/>
                <a:gd name="T5" fmla="*/ 3 h 13"/>
                <a:gd name="T6" fmla="*/ 2 w 8"/>
                <a:gd name="T7" fmla="*/ 7 h 13"/>
                <a:gd name="T8" fmla="*/ 2 w 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2" y="13"/>
                  </a:moveTo>
                  <a:cubicBezTo>
                    <a:pt x="3" y="13"/>
                    <a:pt x="6" y="11"/>
                    <a:pt x="6" y="10"/>
                  </a:cubicBezTo>
                  <a:cubicBezTo>
                    <a:pt x="7" y="9"/>
                    <a:pt x="8" y="0"/>
                    <a:pt x="5" y="3"/>
                  </a:cubicBezTo>
                  <a:cubicBezTo>
                    <a:pt x="4" y="3"/>
                    <a:pt x="2" y="6"/>
                    <a:pt x="2" y="7"/>
                  </a:cubicBezTo>
                  <a:cubicBezTo>
                    <a:pt x="2" y="8"/>
                    <a:pt x="0" y="12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3445736" y="4470300"/>
              <a:ext cx="71449" cy="36877"/>
            </a:xfrm>
            <a:custGeom>
              <a:avLst/>
              <a:gdLst>
                <a:gd name="T0" fmla="*/ 9 w 13"/>
                <a:gd name="T1" fmla="*/ 1 h 7"/>
                <a:gd name="T2" fmla="*/ 4 w 13"/>
                <a:gd name="T3" fmla="*/ 1 h 7"/>
                <a:gd name="T4" fmla="*/ 1 w 13"/>
                <a:gd name="T5" fmla="*/ 1 h 7"/>
                <a:gd name="T6" fmla="*/ 5 w 13"/>
                <a:gd name="T7" fmla="*/ 4 h 7"/>
                <a:gd name="T8" fmla="*/ 10 w 13"/>
                <a:gd name="T9" fmla="*/ 7 h 7"/>
                <a:gd name="T10" fmla="*/ 12 w 13"/>
                <a:gd name="T11" fmla="*/ 4 h 7"/>
                <a:gd name="T12" fmla="*/ 13 w 13"/>
                <a:gd name="T13" fmla="*/ 1 h 7"/>
                <a:gd name="T14" fmla="*/ 9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9" y="1"/>
                  </a:moveTo>
                  <a:cubicBezTo>
                    <a:pt x="7" y="2"/>
                    <a:pt x="5" y="1"/>
                    <a:pt x="4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4" y="3"/>
                    <a:pt x="5" y="4"/>
                  </a:cubicBezTo>
                  <a:cubicBezTo>
                    <a:pt x="7" y="4"/>
                    <a:pt x="8" y="6"/>
                    <a:pt x="10" y="7"/>
                  </a:cubicBezTo>
                  <a:cubicBezTo>
                    <a:pt x="13" y="7"/>
                    <a:pt x="12" y="5"/>
                    <a:pt x="12" y="4"/>
                  </a:cubicBezTo>
                  <a:cubicBezTo>
                    <a:pt x="12" y="3"/>
                    <a:pt x="12" y="2"/>
                    <a:pt x="13" y="1"/>
                  </a:cubicBezTo>
                  <a:cubicBezTo>
                    <a:pt x="13" y="0"/>
                    <a:pt x="10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3696960" y="4534836"/>
              <a:ext cx="82973" cy="11524"/>
            </a:xfrm>
            <a:custGeom>
              <a:avLst/>
              <a:gdLst>
                <a:gd name="T0" fmla="*/ 12 w 15"/>
                <a:gd name="T1" fmla="*/ 2 h 2"/>
                <a:gd name="T2" fmla="*/ 5 w 15"/>
                <a:gd name="T3" fmla="*/ 0 h 2"/>
                <a:gd name="T4" fmla="*/ 1 w 15"/>
                <a:gd name="T5" fmla="*/ 0 h 2"/>
                <a:gd name="T6" fmla="*/ 5 w 15"/>
                <a:gd name="T7" fmla="*/ 2 h 2"/>
                <a:gd name="T8" fmla="*/ 12 w 1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">
                  <a:moveTo>
                    <a:pt x="12" y="2"/>
                  </a:moveTo>
                  <a:cubicBezTo>
                    <a:pt x="15" y="2"/>
                    <a:pt x="7" y="0"/>
                    <a:pt x="5" y="0"/>
                  </a:cubicBezTo>
                  <a:cubicBezTo>
                    <a:pt x="3" y="0"/>
                    <a:pt x="1" y="0"/>
                    <a:pt x="1" y="0"/>
                  </a:cubicBezTo>
                  <a:cubicBezTo>
                    <a:pt x="0" y="1"/>
                    <a:pt x="4" y="1"/>
                    <a:pt x="5" y="2"/>
                  </a:cubicBezTo>
                  <a:cubicBezTo>
                    <a:pt x="6" y="2"/>
                    <a:pt x="9" y="2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2715113" y="2956043"/>
              <a:ext cx="4379132" cy="3447991"/>
            </a:xfrm>
            <a:custGeom>
              <a:avLst/>
              <a:gdLst>
                <a:gd name="T0" fmla="*/ 539 w 803"/>
                <a:gd name="T1" fmla="*/ 441 h 631"/>
                <a:gd name="T2" fmla="*/ 515 w 803"/>
                <a:gd name="T3" fmla="*/ 398 h 631"/>
                <a:gd name="T4" fmla="*/ 537 w 803"/>
                <a:gd name="T5" fmla="*/ 365 h 631"/>
                <a:gd name="T6" fmla="*/ 589 w 803"/>
                <a:gd name="T7" fmla="*/ 334 h 631"/>
                <a:gd name="T8" fmla="*/ 592 w 803"/>
                <a:gd name="T9" fmla="*/ 269 h 631"/>
                <a:gd name="T10" fmla="*/ 617 w 803"/>
                <a:gd name="T11" fmla="*/ 293 h 631"/>
                <a:gd name="T12" fmla="*/ 640 w 803"/>
                <a:gd name="T13" fmla="*/ 195 h 631"/>
                <a:gd name="T14" fmla="*/ 691 w 803"/>
                <a:gd name="T15" fmla="*/ 163 h 631"/>
                <a:gd name="T16" fmla="*/ 702 w 803"/>
                <a:gd name="T17" fmla="*/ 198 h 631"/>
                <a:gd name="T18" fmla="*/ 729 w 803"/>
                <a:gd name="T19" fmla="*/ 156 h 631"/>
                <a:gd name="T20" fmla="*/ 766 w 803"/>
                <a:gd name="T21" fmla="*/ 111 h 631"/>
                <a:gd name="T22" fmla="*/ 764 w 803"/>
                <a:gd name="T23" fmla="*/ 94 h 631"/>
                <a:gd name="T24" fmla="*/ 662 w 803"/>
                <a:gd name="T25" fmla="*/ 72 h 631"/>
                <a:gd name="T26" fmla="*/ 599 w 803"/>
                <a:gd name="T27" fmla="*/ 71 h 631"/>
                <a:gd name="T28" fmla="*/ 543 w 803"/>
                <a:gd name="T29" fmla="*/ 46 h 631"/>
                <a:gd name="T30" fmla="*/ 500 w 803"/>
                <a:gd name="T31" fmla="*/ 18 h 631"/>
                <a:gd name="T32" fmla="*/ 443 w 803"/>
                <a:gd name="T33" fmla="*/ 21 h 631"/>
                <a:gd name="T34" fmla="*/ 380 w 803"/>
                <a:gd name="T35" fmla="*/ 55 h 631"/>
                <a:gd name="T36" fmla="*/ 380 w 803"/>
                <a:gd name="T37" fmla="*/ 95 h 631"/>
                <a:gd name="T38" fmla="*/ 340 w 803"/>
                <a:gd name="T39" fmla="*/ 80 h 631"/>
                <a:gd name="T40" fmla="*/ 297 w 803"/>
                <a:gd name="T41" fmla="*/ 88 h 631"/>
                <a:gd name="T42" fmla="*/ 234 w 803"/>
                <a:gd name="T43" fmla="*/ 120 h 631"/>
                <a:gd name="T44" fmla="*/ 237 w 803"/>
                <a:gd name="T45" fmla="*/ 93 h 631"/>
                <a:gd name="T46" fmla="*/ 199 w 803"/>
                <a:gd name="T47" fmla="*/ 71 h 631"/>
                <a:gd name="T48" fmla="*/ 172 w 803"/>
                <a:gd name="T49" fmla="*/ 81 h 631"/>
                <a:gd name="T50" fmla="*/ 142 w 803"/>
                <a:gd name="T51" fmla="*/ 111 h 631"/>
                <a:gd name="T52" fmla="*/ 110 w 803"/>
                <a:gd name="T53" fmla="*/ 151 h 631"/>
                <a:gd name="T54" fmla="*/ 134 w 803"/>
                <a:gd name="T55" fmla="*/ 168 h 631"/>
                <a:gd name="T56" fmla="*/ 177 w 803"/>
                <a:gd name="T57" fmla="*/ 116 h 631"/>
                <a:gd name="T58" fmla="*/ 198 w 803"/>
                <a:gd name="T59" fmla="*/ 159 h 631"/>
                <a:gd name="T60" fmla="*/ 165 w 803"/>
                <a:gd name="T61" fmla="*/ 191 h 631"/>
                <a:gd name="T62" fmla="*/ 127 w 803"/>
                <a:gd name="T63" fmla="*/ 186 h 631"/>
                <a:gd name="T64" fmla="*/ 114 w 803"/>
                <a:gd name="T65" fmla="*/ 196 h 631"/>
                <a:gd name="T66" fmla="*/ 77 w 803"/>
                <a:gd name="T67" fmla="*/ 233 h 631"/>
                <a:gd name="T68" fmla="*/ 50 w 803"/>
                <a:gd name="T69" fmla="*/ 282 h 631"/>
                <a:gd name="T70" fmla="*/ 114 w 803"/>
                <a:gd name="T71" fmla="*/ 250 h 631"/>
                <a:gd name="T72" fmla="*/ 136 w 803"/>
                <a:gd name="T73" fmla="*/ 243 h 631"/>
                <a:gd name="T74" fmla="*/ 163 w 803"/>
                <a:gd name="T75" fmla="*/ 258 h 631"/>
                <a:gd name="T76" fmla="*/ 183 w 803"/>
                <a:gd name="T77" fmla="*/ 274 h 631"/>
                <a:gd name="T78" fmla="*/ 200 w 803"/>
                <a:gd name="T79" fmla="*/ 250 h 631"/>
                <a:gd name="T80" fmla="*/ 241 w 803"/>
                <a:gd name="T81" fmla="*/ 230 h 631"/>
                <a:gd name="T82" fmla="*/ 214 w 803"/>
                <a:gd name="T83" fmla="*/ 260 h 631"/>
                <a:gd name="T84" fmla="*/ 232 w 803"/>
                <a:gd name="T85" fmla="*/ 286 h 631"/>
                <a:gd name="T86" fmla="*/ 175 w 803"/>
                <a:gd name="T87" fmla="*/ 302 h 631"/>
                <a:gd name="T88" fmla="*/ 86 w 803"/>
                <a:gd name="T89" fmla="*/ 285 h 631"/>
                <a:gd name="T90" fmla="*/ 5 w 803"/>
                <a:gd name="T91" fmla="*/ 351 h 631"/>
                <a:gd name="T92" fmla="*/ 8 w 803"/>
                <a:gd name="T93" fmla="*/ 399 h 631"/>
                <a:gd name="T94" fmla="*/ 54 w 803"/>
                <a:gd name="T95" fmla="*/ 424 h 631"/>
                <a:gd name="T96" fmla="*/ 81 w 803"/>
                <a:gd name="T97" fmla="*/ 420 h 631"/>
                <a:gd name="T98" fmla="*/ 117 w 803"/>
                <a:gd name="T99" fmla="*/ 438 h 631"/>
                <a:gd name="T100" fmla="*/ 125 w 803"/>
                <a:gd name="T101" fmla="*/ 471 h 631"/>
                <a:gd name="T102" fmla="*/ 137 w 803"/>
                <a:gd name="T103" fmla="*/ 582 h 631"/>
                <a:gd name="T104" fmla="*/ 210 w 803"/>
                <a:gd name="T105" fmla="*/ 603 h 631"/>
                <a:gd name="T106" fmla="*/ 252 w 803"/>
                <a:gd name="T107" fmla="*/ 489 h 631"/>
                <a:gd name="T108" fmla="*/ 267 w 803"/>
                <a:gd name="T109" fmla="*/ 395 h 631"/>
                <a:gd name="T110" fmla="*/ 225 w 803"/>
                <a:gd name="T111" fmla="*/ 324 h 631"/>
                <a:gd name="T112" fmla="*/ 306 w 803"/>
                <a:gd name="T113" fmla="*/ 374 h 631"/>
                <a:gd name="T114" fmla="*/ 321 w 803"/>
                <a:gd name="T115" fmla="*/ 339 h 631"/>
                <a:gd name="T116" fmla="*/ 283 w 803"/>
                <a:gd name="T117" fmla="*/ 317 h 631"/>
                <a:gd name="T118" fmla="*/ 346 w 803"/>
                <a:gd name="T119" fmla="*/ 336 h 631"/>
                <a:gd name="T120" fmla="*/ 428 w 803"/>
                <a:gd name="T121" fmla="*/ 392 h 631"/>
                <a:gd name="T122" fmla="*/ 475 w 803"/>
                <a:gd name="T123" fmla="*/ 354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3" h="631">
                  <a:moveTo>
                    <a:pt x="500" y="374"/>
                  </a:moveTo>
                  <a:cubicBezTo>
                    <a:pt x="501" y="374"/>
                    <a:pt x="504" y="381"/>
                    <a:pt x="505" y="384"/>
                  </a:cubicBezTo>
                  <a:cubicBezTo>
                    <a:pt x="507" y="387"/>
                    <a:pt x="507" y="389"/>
                    <a:pt x="508" y="391"/>
                  </a:cubicBezTo>
                  <a:cubicBezTo>
                    <a:pt x="510" y="392"/>
                    <a:pt x="508" y="396"/>
                    <a:pt x="509" y="397"/>
                  </a:cubicBezTo>
                  <a:cubicBezTo>
                    <a:pt x="509" y="398"/>
                    <a:pt x="509" y="399"/>
                    <a:pt x="508" y="400"/>
                  </a:cubicBezTo>
                  <a:cubicBezTo>
                    <a:pt x="508" y="401"/>
                    <a:pt x="508" y="401"/>
                    <a:pt x="508" y="402"/>
                  </a:cubicBezTo>
                  <a:cubicBezTo>
                    <a:pt x="508" y="402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4"/>
                    <a:pt x="508" y="404"/>
                  </a:cubicBezTo>
                  <a:cubicBezTo>
                    <a:pt x="508" y="405"/>
                    <a:pt x="509" y="409"/>
                    <a:pt x="510" y="410"/>
                  </a:cubicBezTo>
                  <a:cubicBezTo>
                    <a:pt x="511" y="411"/>
                    <a:pt x="512" y="411"/>
                    <a:pt x="513" y="412"/>
                  </a:cubicBezTo>
                  <a:cubicBezTo>
                    <a:pt x="513" y="412"/>
                    <a:pt x="513" y="412"/>
                    <a:pt x="513" y="412"/>
                  </a:cubicBezTo>
                  <a:cubicBezTo>
                    <a:pt x="513" y="412"/>
                    <a:pt x="513" y="413"/>
                    <a:pt x="513" y="413"/>
                  </a:cubicBezTo>
                  <a:cubicBezTo>
                    <a:pt x="514" y="413"/>
                    <a:pt x="514" y="413"/>
                    <a:pt x="514" y="413"/>
                  </a:cubicBezTo>
                  <a:cubicBezTo>
                    <a:pt x="514" y="413"/>
                    <a:pt x="514" y="413"/>
                    <a:pt x="515" y="414"/>
                  </a:cubicBezTo>
                  <a:cubicBezTo>
                    <a:pt x="515" y="414"/>
                    <a:pt x="515" y="414"/>
                    <a:pt x="515" y="414"/>
                  </a:cubicBezTo>
                  <a:cubicBezTo>
                    <a:pt x="515" y="414"/>
                    <a:pt x="516" y="414"/>
                    <a:pt x="516" y="415"/>
                  </a:cubicBezTo>
                  <a:cubicBezTo>
                    <a:pt x="516" y="415"/>
                    <a:pt x="516" y="415"/>
                    <a:pt x="516" y="415"/>
                  </a:cubicBezTo>
                  <a:cubicBezTo>
                    <a:pt x="517" y="415"/>
                    <a:pt x="517" y="416"/>
                    <a:pt x="517" y="416"/>
                  </a:cubicBezTo>
                  <a:cubicBezTo>
                    <a:pt x="517" y="416"/>
                    <a:pt x="518" y="416"/>
                    <a:pt x="518" y="417"/>
                  </a:cubicBezTo>
                  <a:cubicBezTo>
                    <a:pt x="518" y="417"/>
                    <a:pt x="518" y="417"/>
                    <a:pt x="519" y="417"/>
                  </a:cubicBezTo>
                  <a:cubicBezTo>
                    <a:pt x="519" y="417"/>
                    <a:pt x="519" y="418"/>
                    <a:pt x="519" y="418"/>
                  </a:cubicBezTo>
                  <a:cubicBezTo>
                    <a:pt x="519" y="418"/>
                    <a:pt x="520" y="419"/>
                    <a:pt x="520" y="419"/>
                  </a:cubicBezTo>
                  <a:cubicBezTo>
                    <a:pt x="520" y="419"/>
                    <a:pt x="520" y="419"/>
                    <a:pt x="521" y="420"/>
                  </a:cubicBezTo>
                  <a:cubicBezTo>
                    <a:pt x="521" y="420"/>
                    <a:pt x="521" y="420"/>
                    <a:pt x="521" y="421"/>
                  </a:cubicBezTo>
                  <a:cubicBezTo>
                    <a:pt x="522" y="422"/>
                    <a:pt x="521" y="423"/>
                    <a:pt x="522" y="425"/>
                  </a:cubicBezTo>
                  <a:cubicBezTo>
                    <a:pt x="523" y="426"/>
                    <a:pt x="524" y="429"/>
                    <a:pt x="525" y="431"/>
                  </a:cubicBezTo>
                  <a:cubicBezTo>
                    <a:pt x="526" y="432"/>
                    <a:pt x="527" y="435"/>
                    <a:pt x="529" y="436"/>
                  </a:cubicBezTo>
                  <a:cubicBezTo>
                    <a:pt x="531" y="437"/>
                    <a:pt x="535" y="440"/>
                    <a:pt x="537" y="441"/>
                  </a:cubicBezTo>
                  <a:cubicBezTo>
                    <a:pt x="538" y="441"/>
                    <a:pt x="538" y="441"/>
                    <a:pt x="539" y="441"/>
                  </a:cubicBezTo>
                  <a:cubicBezTo>
                    <a:pt x="539" y="441"/>
                    <a:pt x="539" y="441"/>
                    <a:pt x="539" y="441"/>
                  </a:cubicBezTo>
                  <a:cubicBezTo>
                    <a:pt x="540" y="441"/>
                    <a:pt x="540" y="441"/>
                    <a:pt x="540" y="441"/>
                  </a:cubicBezTo>
                  <a:cubicBezTo>
                    <a:pt x="540" y="441"/>
                    <a:pt x="540" y="441"/>
                    <a:pt x="541" y="441"/>
                  </a:cubicBezTo>
                  <a:cubicBezTo>
                    <a:pt x="541" y="441"/>
                    <a:pt x="541" y="441"/>
                    <a:pt x="541" y="441"/>
                  </a:cubicBezTo>
                  <a:cubicBezTo>
                    <a:pt x="541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39"/>
                    <a:pt x="541" y="439"/>
                    <a:pt x="541" y="439"/>
                  </a:cubicBezTo>
                  <a:cubicBezTo>
                    <a:pt x="541" y="439"/>
                    <a:pt x="541" y="439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0" y="437"/>
                  </a:cubicBezTo>
                  <a:cubicBezTo>
                    <a:pt x="540" y="437"/>
                    <a:pt x="540" y="437"/>
                    <a:pt x="540" y="437"/>
                  </a:cubicBezTo>
                  <a:cubicBezTo>
                    <a:pt x="540" y="436"/>
                    <a:pt x="540" y="436"/>
                    <a:pt x="540" y="436"/>
                  </a:cubicBezTo>
                  <a:cubicBezTo>
                    <a:pt x="540" y="436"/>
                    <a:pt x="540" y="436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7" y="433"/>
                    <a:pt x="536" y="427"/>
                    <a:pt x="536" y="426"/>
                  </a:cubicBezTo>
                  <a:cubicBezTo>
                    <a:pt x="536" y="425"/>
                    <a:pt x="532" y="422"/>
                    <a:pt x="529" y="420"/>
                  </a:cubicBezTo>
                  <a:cubicBezTo>
                    <a:pt x="528" y="420"/>
                    <a:pt x="528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6" y="418"/>
                    <a:pt x="526" y="418"/>
                    <a:pt x="526" y="418"/>
                  </a:cubicBezTo>
                  <a:cubicBezTo>
                    <a:pt x="526" y="418"/>
                    <a:pt x="526" y="418"/>
                    <a:pt x="525" y="418"/>
                  </a:cubicBezTo>
                  <a:cubicBezTo>
                    <a:pt x="525" y="418"/>
                    <a:pt x="525" y="418"/>
                    <a:pt x="525" y="418"/>
                  </a:cubicBezTo>
                  <a:cubicBezTo>
                    <a:pt x="524" y="417"/>
                    <a:pt x="524" y="417"/>
                    <a:pt x="523" y="417"/>
                  </a:cubicBezTo>
                  <a:cubicBezTo>
                    <a:pt x="521" y="416"/>
                    <a:pt x="518" y="409"/>
                    <a:pt x="517" y="407"/>
                  </a:cubicBezTo>
                  <a:cubicBezTo>
                    <a:pt x="516" y="406"/>
                    <a:pt x="515" y="406"/>
                    <a:pt x="515" y="407"/>
                  </a:cubicBezTo>
                  <a:cubicBezTo>
                    <a:pt x="514" y="407"/>
                    <a:pt x="513" y="403"/>
                    <a:pt x="513" y="402"/>
                  </a:cubicBezTo>
                  <a:cubicBezTo>
                    <a:pt x="514" y="401"/>
                    <a:pt x="514" y="400"/>
                    <a:pt x="515" y="398"/>
                  </a:cubicBezTo>
                  <a:cubicBezTo>
                    <a:pt x="515" y="396"/>
                    <a:pt x="516" y="389"/>
                    <a:pt x="516" y="388"/>
                  </a:cubicBezTo>
                  <a:cubicBezTo>
                    <a:pt x="517" y="387"/>
                    <a:pt x="518" y="389"/>
                    <a:pt x="519" y="390"/>
                  </a:cubicBezTo>
                  <a:cubicBezTo>
                    <a:pt x="520" y="391"/>
                    <a:pt x="520" y="390"/>
                    <a:pt x="521" y="390"/>
                  </a:cubicBezTo>
                  <a:cubicBezTo>
                    <a:pt x="522" y="390"/>
                    <a:pt x="523" y="392"/>
                    <a:pt x="524" y="394"/>
                  </a:cubicBezTo>
                  <a:cubicBezTo>
                    <a:pt x="525" y="395"/>
                    <a:pt x="525" y="394"/>
                    <a:pt x="526" y="394"/>
                  </a:cubicBezTo>
                  <a:cubicBezTo>
                    <a:pt x="526" y="394"/>
                    <a:pt x="527" y="394"/>
                    <a:pt x="527" y="394"/>
                  </a:cubicBezTo>
                  <a:cubicBezTo>
                    <a:pt x="527" y="394"/>
                    <a:pt x="527" y="394"/>
                    <a:pt x="527" y="394"/>
                  </a:cubicBezTo>
                  <a:cubicBezTo>
                    <a:pt x="527" y="395"/>
                    <a:pt x="527" y="395"/>
                    <a:pt x="527" y="395"/>
                  </a:cubicBezTo>
                  <a:cubicBezTo>
                    <a:pt x="527" y="395"/>
                    <a:pt x="528" y="395"/>
                    <a:pt x="528" y="396"/>
                  </a:cubicBezTo>
                  <a:cubicBezTo>
                    <a:pt x="528" y="396"/>
                    <a:pt x="528" y="396"/>
                    <a:pt x="528" y="396"/>
                  </a:cubicBezTo>
                  <a:cubicBezTo>
                    <a:pt x="528" y="396"/>
                    <a:pt x="528" y="397"/>
                    <a:pt x="529" y="397"/>
                  </a:cubicBezTo>
                  <a:cubicBezTo>
                    <a:pt x="529" y="397"/>
                    <a:pt x="529" y="397"/>
                    <a:pt x="529" y="397"/>
                  </a:cubicBezTo>
                  <a:cubicBezTo>
                    <a:pt x="529" y="398"/>
                    <a:pt x="529" y="398"/>
                    <a:pt x="530" y="398"/>
                  </a:cubicBezTo>
                  <a:cubicBezTo>
                    <a:pt x="530" y="399"/>
                    <a:pt x="530" y="399"/>
                    <a:pt x="530" y="399"/>
                  </a:cubicBezTo>
                  <a:cubicBezTo>
                    <a:pt x="531" y="401"/>
                    <a:pt x="533" y="398"/>
                    <a:pt x="535" y="400"/>
                  </a:cubicBezTo>
                  <a:cubicBezTo>
                    <a:pt x="535" y="400"/>
                    <a:pt x="535" y="400"/>
                    <a:pt x="536" y="401"/>
                  </a:cubicBezTo>
                  <a:cubicBezTo>
                    <a:pt x="536" y="401"/>
                    <a:pt x="536" y="401"/>
                    <a:pt x="536" y="401"/>
                  </a:cubicBezTo>
                  <a:cubicBezTo>
                    <a:pt x="536" y="401"/>
                    <a:pt x="536" y="401"/>
                    <a:pt x="536" y="402"/>
                  </a:cubicBezTo>
                  <a:cubicBezTo>
                    <a:pt x="536" y="402"/>
                    <a:pt x="537" y="402"/>
                    <a:pt x="537" y="402"/>
                  </a:cubicBezTo>
                  <a:cubicBezTo>
                    <a:pt x="537" y="402"/>
                    <a:pt x="538" y="402"/>
                    <a:pt x="538" y="403"/>
                  </a:cubicBezTo>
                  <a:cubicBezTo>
                    <a:pt x="538" y="403"/>
                    <a:pt x="539" y="403"/>
                    <a:pt x="539" y="404"/>
                  </a:cubicBezTo>
                  <a:cubicBezTo>
                    <a:pt x="540" y="404"/>
                    <a:pt x="538" y="409"/>
                    <a:pt x="539" y="410"/>
                  </a:cubicBezTo>
                  <a:cubicBezTo>
                    <a:pt x="540" y="411"/>
                    <a:pt x="542" y="408"/>
                    <a:pt x="542" y="407"/>
                  </a:cubicBezTo>
                  <a:cubicBezTo>
                    <a:pt x="542" y="406"/>
                    <a:pt x="545" y="406"/>
                    <a:pt x="545" y="406"/>
                  </a:cubicBezTo>
                  <a:cubicBezTo>
                    <a:pt x="546" y="405"/>
                    <a:pt x="546" y="403"/>
                    <a:pt x="546" y="402"/>
                  </a:cubicBezTo>
                  <a:cubicBezTo>
                    <a:pt x="547" y="400"/>
                    <a:pt x="548" y="401"/>
                    <a:pt x="550" y="401"/>
                  </a:cubicBezTo>
                  <a:cubicBezTo>
                    <a:pt x="551" y="401"/>
                    <a:pt x="554" y="398"/>
                    <a:pt x="555" y="397"/>
                  </a:cubicBezTo>
                  <a:cubicBezTo>
                    <a:pt x="556" y="395"/>
                    <a:pt x="556" y="389"/>
                    <a:pt x="555" y="388"/>
                  </a:cubicBezTo>
                  <a:cubicBezTo>
                    <a:pt x="555" y="386"/>
                    <a:pt x="553" y="381"/>
                    <a:pt x="552" y="380"/>
                  </a:cubicBezTo>
                  <a:cubicBezTo>
                    <a:pt x="551" y="378"/>
                    <a:pt x="547" y="375"/>
                    <a:pt x="545" y="374"/>
                  </a:cubicBezTo>
                  <a:cubicBezTo>
                    <a:pt x="544" y="374"/>
                    <a:pt x="543" y="372"/>
                    <a:pt x="541" y="369"/>
                  </a:cubicBezTo>
                  <a:cubicBezTo>
                    <a:pt x="539" y="367"/>
                    <a:pt x="539" y="367"/>
                    <a:pt x="537" y="365"/>
                  </a:cubicBezTo>
                  <a:cubicBezTo>
                    <a:pt x="535" y="364"/>
                    <a:pt x="536" y="364"/>
                    <a:pt x="536" y="362"/>
                  </a:cubicBezTo>
                  <a:cubicBezTo>
                    <a:pt x="536" y="361"/>
                    <a:pt x="536" y="360"/>
                    <a:pt x="536" y="359"/>
                  </a:cubicBezTo>
                  <a:cubicBezTo>
                    <a:pt x="537" y="359"/>
                    <a:pt x="537" y="358"/>
                    <a:pt x="538" y="357"/>
                  </a:cubicBezTo>
                  <a:cubicBezTo>
                    <a:pt x="538" y="356"/>
                    <a:pt x="538" y="356"/>
                    <a:pt x="539" y="356"/>
                  </a:cubicBezTo>
                  <a:cubicBezTo>
                    <a:pt x="539" y="356"/>
                    <a:pt x="539" y="356"/>
                    <a:pt x="539" y="356"/>
                  </a:cubicBezTo>
                  <a:cubicBezTo>
                    <a:pt x="539" y="356"/>
                    <a:pt x="539" y="356"/>
                    <a:pt x="539" y="355"/>
                  </a:cubicBezTo>
                  <a:cubicBezTo>
                    <a:pt x="539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1" y="355"/>
                  </a:cubicBezTo>
                  <a:cubicBezTo>
                    <a:pt x="541" y="355"/>
                    <a:pt x="541" y="355"/>
                    <a:pt x="541" y="354"/>
                  </a:cubicBezTo>
                  <a:cubicBezTo>
                    <a:pt x="541" y="354"/>
                    <a:pt x="541" y="354"/>
                    <a:pt x="542" y="354"/>
                  </a:cubicBezTo>
                  <a:cubicBezTo>
                    <a:pt x="542" y="354"/>
                    <a:pt x="543" y="354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5" y="353"/>
                    <a:pt x="545" y="353"/>
                  </a:cubicBezTo>
                  <a:cubicBezTo>
                    <a:pt x="546" y="352"/>
                    <a:pt x="546" y="354"/>
                    <a:pt x="547" y="354"/>
                  </a:cubicBezTo>
                  <a:cubicBezTo>
                    <a:pt x="548" y="354"/>
                    <a:pt x="549" y="353"/>
                    <a:pt x="550" y="353"/>
                  </a:cubicBezTo>
                  <a:cubicBezTo>
                    <a:pt x="551" y="353"/>
                    <a:pt x="551" y="353"/>
                    <a:pt x="551" y="355"/>
                  </a:cubicBezTo>
                  <a:cubicBezTo>
                    <a:pt x="551" y="357"/>
                    <a:pt x="554" y="357"/>
                    <a:pt x="554" y="356"/>
                  </a:cubicBezTo>
                  <a:cubicBezTo>
                    <a:pt x="554" y="355"/>
                    <a:pt x="554" y="355"/>
                    <a:pt x="555" y="354"/>
                  </a:cubicBezTo>
                  <a:cubicBezTo>
                    <a:pt x="556" y="353"/>
                    <a:pt x="558" y="353"/>
                    <a:pt x="560" y="353"/>
                  </a:cubicBezTo>
                  <a:cubicBezTo>
                    <a:pt x="562" y="353"/>
                    <a:pt x="566" y="351"/>
                    <a:pt x="566" y="351"/>
                  </a:cubicBezTo>
                  <a:cubicBezTo>
                    <a:pt x="567" y="350"/>
                    <a:pt x="566" y="349"/>
                    <a:pt x="566" y="348"/>
                  </a:cubicBezTo>
                  <a:cubicBezTo>
                    <a:pt x="566" y="348"/>
                    <a:pt x="568" y="349"/>
                    <a:pt x="569" y="349"/>
                  </a:cubicBezTo>
                  <a:cubicBezTo>
                    <a:pt x="571" y="349"/>
                    <a:pt x="571" y="347"/>
                    <a:pt x="572" y="347"/>
                  </a:cubicBezTo>
                  <a:cubicBezTo>
                    <a:pt x="572" y="346"/>
                    <a:pt x="574" y="347"/>
                    <a:pt x="575" y="347"/>
                  </a:cubicBezTo>
                  <a:cubicBezTo>
                    <a:pt x="577" y="347"/>
                    <a:pt x="578" y="346"/>
                    <a:pt x="578" y="345"/>
                  </a:cubicBezTo>
                  <a:cubicBezTo>
                    <a:pt x="578" y="345"/>
                    <a:pt x="579" y="344"/>
                    <a:pt x="580" y="344"/>
                  </a:cubicBezTo>
                  <a:cubicBezTo>
                    <a:pt x="581" y="344"/>
                    <a:pt x="583" y="342"/>
                    <a:pt x="584" y="341"/>
                  </a:cubicBezTo>
                  <a:cubicBezTo>
                    <a:pt x="584" y="340"/>
                    <a:pt x="584" y="339"/>
                    <a:pt x="585" y="339"/>
                  </a:cubicBezTo>
                  <a:cubicBezTo>
                    <a:pt x="587" y="338"/>
                    <a:pt x="586" y="337"/>
                    <a:pt x="586" y="336"/>
                  </a:cubicBezTo>
                  <a:cubicBezTo>
                    <a:pt x="586" y="336"/>
                    <a:pt x="588" y="335"/>
                    <a:pt x="589" y="334"/>
                  </a:cubicBezTo>
                  <a:cubicBezTo>
                    <a:pt x="590" y="333"/>
                    <a:pt x="589" y="332"/>
                    <a:pt x="589" y="332"/>
                  </a:cubicBezTo>
                  <a:cubicBezTo>
                    <a:pt x="590" y="331"/>
                    <a:pt x="590" y="327"/>
                    <a:pt x="590" y="326"/>
                  </a:cubicBezTo>
                  <a:cubicBezTo>
                    <a:pt x="590" y="325"/>
                    <a:pt x="592" y="324"/>
                    <a:pt x="594" y="323"/>
                  </a:cubicBezTo>
                  <a:cubicBezTo>
                    <a:pt x="595" y="323"/>
                    <a:pt x="595" y="323"/>
                    <a:pt x="595" y="321"/>
                  </a:cubicBezTo>
                  <a:cubicBezTo>
                    <a:pt x="595" y="320"/>
                    <a:pt x="596" y="319"/>
                    <a:pt x="596" y="318"/>
                  </a:cubicBezTo>
                  <a:cubicBezTo>
                    <a:pt x="597" y="318"/>
                    <a:pt x="596" y="316"/>
                    <a:pt x="595" y="315"/>
                  </a:cubicBezTo>
                  <a:cubicBezTo>
                    <a:pt x="595" y="315"/>
                    <a:pt x="592" y="315"/>
                    <a:pt x="591" y="314"/>
                  </a:cubicBezTo>
                  <a:cubicBezTo>
                    <a:pt x="590" y="313"/>
                    <a:pt x="594" y="310"/>
                    <a:pt x="594" y="310"/>
                  </a:cubicBezTo>
                  <a:cubicBezTo>
                    <a:pt x="594" y="309"/>
                    <a:pt x="592" y="308"/>
                    <a:pt x="592" y="307"/>
                  </a:cubicBezTo>
                  <a:cubicBezTo>
                    <a:pt x="591" y="307"/>
                    <a:pt x="592" y="307"/>
                    <a:pt x="592" y="307"/>
                  </a:cubicBezTo>
                  <a:cubicBezTo>
                    <a:pt x="593" y="306"/>
                    <a:pt x="591" y="303"/>
                    <a:pt x="589" y="303"/>
                  </a:cubicBezTo>
                  <a:cubicBezTo>
                    <a:pt x="588" y="302"/>
                    <a:pt x="586" y="300"/>
                    <a:pt x="585" y="299"/>
                  </a:cubicBezTo>
                  <a:cubicBezTo>
                    <a:pt x="584" y="297"/>
                    <a:pt x="582" y="294"/>
                    <a:pt x="580" y="293"/>
                  </a:cubicBezTo>
                  <a:cubicBezTo>
                    <a:pt x="579" y="292"/>
                    <a:pt x="579" y="291"/>
                    <a:pt x="580" y="290"/>
                  </a:cubicBezTo>
                  <a:cubicBezTo>
                    <a:pt x="580" y="289"/>
                    <a:pt x="582" y="287"/>
                    <a:pt x="582" y="286"/>
                  </a:cubicBezTo>
                  <a:cubicBezTo>
                    <a:pt x="582" y="285"/>
                    <a:pt x="583" y="284"/>
                    <a:pt x="585" y="284"/>
                  </a:cubicBezTo>
                  <a:cubicBezTo>
                    <a:pt x="586" y="284"/>
                    <a:pt x="589" y="283"/>
                    <a:pt x="591" y="283"/>
                  </a:cubicBezTo>
                  <a:cubicBezTo>
                    <a:pt x="593" y="282"/>
                    <a:pt x="592" y="281"/>
                    <a:pt x="590" y="281"/>
                  </a:cubicBezTo>
                  <a:cubicBezTo>
                    <a:pt x="588" y="281"/>
                    <a:pt x="585" y="280"/>
                    <a:pt x="584" y="279"/>
                  </a:cubicBezTo>
                  <a:cubicBezTo>
                    <a:pt x="582" y="279"/>
                    <a:pt x="579" y="281"/>
                    <a:pt x="578" y="282"/>
                  </a:cubicBezTo>
                  <a:cubicBezTo>
                    <a:pt x="577" y="282"/>
                    <a:pt x="575" y="281"/>
                    <a:pt x="574" y="279"/>
                  </a:cubicBezTo>
                  <a:cubicBezTo>
                    <a:pt x="573" y="277"/>
                    <a:pt x="570" y="276"/>
                    <a:pt x="569" y="274"/>
                  </a:cubicBezTo>
                  <a:cubicBezTo>
                    <a:pt x="568" y="273"/>
                    <a:pt x="567" y="273"/>
                    <a:pt x="569" y="272"/>
                  </a:cubicBezTo>
                  <a:cubicBezTo>
                    <a:pt x="571" y="272"/>
                    <a:pt x="573" y="272"/>
                    <a:pt x="574" y="272"/>
                  </a:cubicBezTo>
                  <a:cubicBezTo>
                    <a:pt x="576" y="271"/>
                    <a:pt x="574" y="270"/>
                    <a:pt x="575" y="268"/>
                  </a:cubicBezTo>
                  <a:cubicBezTo>
                    <a:pt x="576" y="267"/>
                    <a:pt x="581" y="264"/>
                    <a:pt x="581" y="264"/>
                  </a:cubicBezTo>
                  <a:cubicBezTo>
                    <a:pt x="582" y="263"/>
                    <a:pt x="583" y="263"/>
                    <a:pt x="583" y="263"/>
                  </a:cubicBezTo>
                  <a:cubicBezTo>
                    <a:pt x="584" y="263"/>
                    <a:pt x="585" y="264"/>
                    <a:pt x="585" y="265"/>
                  </a:cubicBezTo>
                  <a:cubicBezTo>
                    <a:pt x="586" y="266"/>
                    <a:pt x="584" y="268"/>
                    <a:pt x="584" y="268"/>
                  </a:cubicBezTo>
                  <a:cubicBezTo>
                    <a:pt x="583" y="269"/>
                    <a:pt x="584" y="269"/>
                    <a:pt x="584" y="270"/>
                  </a:cubicBezTo>
                  <a:cubicBezTo>
                    <a:pt x="585" y="272"/>
                    <a:pt x="584" y="272"/>
                    <a:pt x="585" y="273"/>
                  </a:cubicBezTo>
                  <a:cubicBezTo>
                    <a:pt x="586" y="273"/>
                    <a:pt x="590" y="270"/>
                    <a:pt x="592" y="269"/>
                  </a:cubicBezTo>
                  <a:cubicBezTo>
                    <a:pt x="592" y="269"/>
                    <a:pt x="593" y="269"/>
                    <a:pt x="593" y="269"/>
                  </a:cubicBezTo>
                  <a:cubicBezTo>
                    <a:pt x="593" y="269"/>
                    <a:pt x="593" y="269"/>
                    <a:pt x="593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6" y="269"/>
                    <a:pt x="596" y="269"/>
                  </a:cubicBezTo>
                  <a:cubicBezTo>
                    <a:pt x="596" y="269"/>
                    <a:pt x="596" y="269"/>
                    <a:pt x="596" y="269"/>
                  </a:cubicBezTo>
                  <a:cubicBezTo>
                    <a:pt x="597" y="270"/>
                    <a:pt x="598" y="270"/>
                    <a:pt x="599" y="270"/>
                  </a:cubicBezTo>
                  <a:cubicBezTo>
                    <a:pt x="600" y="270"/>
                    <a:pt x="599" y="272"/>
                    <a:pt x="599" y="273"/>
                  </a:cubicBezTo>
                  <a:cubicBezTo>
                    <a:pt x="600" y="274"/>
                    <a:pt x="598" y="276"/>
                    <a:pt x="598" y="277"/>
                  </a:cubicBezTo>
                  <a:cubicBezTo>
                    <a:pt x="598" y="277"/>
                    <a:pt x="598" y="277"/>
                    <a:pt x="598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8"/>
                    <a:pt x="600" y="278"/>
                  </a:cubicBezTo>
                  <a:cubicBezTo>
                    <a:pt x="600" y="278"/>
                    <a:pt x="600" y="278"/>
                    <a:pt x="600" y="278"/>
                  </a:cubicBezTo>
                  <a:cubicBezTo>
                    <a:pt x="601" y="278"/>
                    <a:pt x="601" y="278"/>
                    <a:pt x="601" y="278"/>
                  </a:cubicBezTo>
                  <a:cubicBezTo>
                    <a:pt x="601" y="278"/>
                    <a:pt x="602" y="278"/>
                    <a:pt x="602" y="278"/>
                  </a:cubicBezTo>
                  <a:cubicBezTo>
                    <a:pt x="602" y="278"/>
                    <a:pt x="602" y="278"/>
                    <a:pt x="602" y="278"/>
                  </a:cubicBezTo>
                  <a:cubicBezTo>
                    <a:pt x="603" y="278"/>
                    <a:pt x="604" y="279"/>
                    <a:pt x="605" y="279"/>
                  </a:cubicBezTo>
                  <a:cubicBezTo>
                    <a:pt x="605" y="279"/>
                    <a:pt x="605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7" y="279"/>
                    <a:pt x="608" y="282"/>
                    <a:pt x="608" y="282"/>
                  </a:cubicBezTo>
                  <a:cubicBezTo>
                    <a:pt x="608" y="283"/>
                    <a:pt x="607" y="282"/>
                    <a:pt x="606" y="282"/>
                  </a:cubicBezTo>
                  <a:cubicBezTo>
                    <a:pt x="605" y="283"/>
                    <a:pt x="608" y="286"/>
                    <a:pt x="608" y="287"/>
                  </a:cubicBezTo>
                  <a:cubicBezTo>
                    <a:pt x="609" y="288"/>
                    <a:pt x="608" y="290"/>
                    <a:pt x="608" y="291"/>
                  </a:cubicBezTo>
                  <a:cubicBezTo>
                    <a:pt x="608" y="293"/>
                    <a:pt x="609" y="295"/>
                    <a:pt x="610" y="295"/>
                  </a:cubicBezTo>
                  <a:cubicBezTo>
                    <a:pt x="611" y="295"/>
                    <a:pt x="613" y="293"/>
                    <a:pt x="614" y="293"/>
                  </a:cubicBezTo>
                  <a:cubicBezTo>
                    <a:pt x="614" y="292"/>
                    <a:pt x="616" y="293"/>
                    <a:pt x="617" y="293"/>
                  </a:cubicBezTo>
                  <a:cubicBezTo>
                    <a:pt x="618" y="293"/>
                    <a:pt x="619" y="291"/>
                    <a:pt x="620" y="290"/>
                  </a:cubicBezTo>
                  <a:cubicBezTo>
                    <a:pt x="620" y="288"/>
                    <a:pt x="619" y="286"/>
                    <a:pt x="618" y="285"/>
                  </a:cubicBezTo>
                  <a:cubicBezTo>
                    <a:pt x="618" y="283"/>
                    <a:pt x="617" y="280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5" y="276"/>
                    <a:pt x="613" y="275"/>
                    <a:pt x="612" y="273"/>
                  </a:cubicBezTo>
                  <a:cubicBezTo>
                    <a:pt x="612" y="273"/>
                    <a:pt x="612" y="273"/>
                    <a:pt x="611" y="273"/>
                  </a:cubicBezTo>
                  <a:cubicBezTo>
                    <a:pt x="611" y="273"/>
                    <a:pt x="611" y="273"/>
                    <a:pt x="610" y="272"/>
                  </a:cubicBezTo>
                  <a:cubicBezTo>
                    <a:pt x="607" y="271"/>
                    <a:pt x="608" y="270"/>
                    <a:pt x="608" y="269"/>
                  </a:cubicBezTo>
                  <a:cubicBezTo>
                    <a:pt x="609" y="268"/>
                    <a:pt x="611" y="268"/>
                    <a:pt x="612" y="267"/>
                  </a:cubicBezTo>
                  <a:cubicBezTo>
                    <a:pt x="613" y="266"/>
                    <a:pt x="615" y="262"/>
                    <a:pt x="615" y="261"/>
                  </a:cubicBezTo>
                  <a:cubicBezTo>
                    <a:pt x="616" y="260"/>
                    <a:pt x="617" y="256"/>
                    <a:pt x="617" y="256"/>
                  </a:cubicBezTo>
                  <a:cubicBezTo>
                    <a:pt x="617" y="256"/>
                    <a:pt x="617" y="255"/>
                    <a:pt x="617" y="255"/>
                  </a:cubicBezTo>
                  <a:cubicBezTo>
                    <a:pt x="618" y="255"/>
                    <a:pt x="619" y="255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1" y="254"/>
                    <a:pt x="621" y="252"/>
                    <a:pt x="622" y="251"/>
                  </a:cubicBezTo>
                  <a:cubicBezTo>
                    <a:pt x="622" y="251"/>
                    <a:pt x="624" y="253"/>
                    <a:pt x="625" y="254"/>
                  </a:cubicBezTo>
                  <a:cubicBezTo>
                    <a:pt x="627" y="255"/>
                    <a:pt x="631" y="253"/>
                    <a:pt x="632" y="253"/>
                  </a:cubicBezTo>
                  <a:cubicBezTo>
                    <a:pt x="633" y="252"/>
                    <a:pt x="635" y="249"/>
                    <a:pt x="636" y="248"/>
                  </a:cubicBezTo>
                  <a:cubicBezTo>
                    <a:pt x="636" y="247"/>
                    <a:pt x="638" y="245"/>
                    <a:pt x="638" y="244"/>
                  </a:cubicBezTo>
                  <a:cubicBezTo>
                    <a:pt x="639" y="243"/>
                    <a:pt x="640" y="242"/>
                    <a:pt x="642" y="241"/>
                  </a:cubicBezTo>
                  <a:cubicBezTo>
                    <a:pt x="643" y="240"/>
                    <a:pt x="644" y="236"/>
                    <a:pt x="644" y="235"/>
                  </a:cubicBezTo>
                  <a:cubicBezTo>
                    <a:pt x="644" y="234"/>
                    <a:pt x="646" y="231"/>
                    <a:pt x="647" y="229"/>
                  </a:cubicBezTo>
                  <a:cubicBezTo>
                    <a:pt x="647" y="227"/>
                    <a:pt x="648" y="227"/>
                    <a:pt x="649" y="226"/>
                  </a:cubicBezTo>
                  <a:cubicBezTo>
                    <a:pt x="650" y="225"/>
                    <a:pt x="648" y="219"/>
                    <a:pt x="648" y="216"/>
                  </a:cubicBezTo>
                  <a:cubicBezTo>
                    <a:pt x="648" y="213"/>
                    <a:pt x="647" y="212"/>
                    <a:pt x="647" y="210"/>
                  </a:cubicBezTo>
                  <a:cubicBezTo>
                    <a:pt x="647" y="208"/>
                    <a:pt x="649" y="205"/>
                    <a:pt x="649" y="204"/>
                  </a:cubicBezTo>
                  <a:cubicBezTo>
                    <a:pt x="649" y="203"/>
                    <a:pt x="647" y="202"/>
                    <a:pt x="647" y="202"/>
                  </a:cubicBezTo>
                  <a:cubicBezTo>
                    <a:pt x="646" y="203"/>
                    <a:pt x="645" y="199"/>
                    <a:pt x="644" y="198"/>
                  </a:cubicBezTo>
                  <a:cubicBezTo>
                    <a:pt x="643" y="198"/>
                    <a:pt x="644" y="198"/>
                    <a:pt x="645" y="197"/>
                  </a:cubicBezTo>
                  <a:cubicBezTo>
                    <a:pt x="645" y="197"/>
                    <a:pt x="642" y="195"/>
                    <a:pt x="640" y="195"/>
                  </a:cubicBezTo>
                  <a:cubicBezTo>
                    <a:pt x="639" y="194"/>
                    <a:pt x="639" y="192"/>
                    <a:pt x="638" y="192"/>
                  </a:cubicBezTo>
                  <a:cubicBezTo>
                    <a:pt x="636" y="191"/>
                    <a:pt x="633" y="190"/>
                    <a:pt x="632" y="190"/>
                  </a:cubicBezTo>
                  <a:cubicBezTo>
                    <a:pt x="631" y="190"/>
                    <a:pt x="634" y="193"/>
                    <a:pt x="633" y="193"/>
                  </a:cubicBezTo>
                  <a:cubicBezTo>
                    <a:pt x="632" y="193"/>
                    <a:pt x="631" y="194"/>
                    <a:pt x="629" y="194"/>
                  </a:cubicBezTo>
                  <a:cubicBezTo>
                    <a:pt x="627" y="194"/>
                    <a:pt x="629" y="193"/>
                    <a:pt x="629" y="193"/>
                  </a:cubicBezTo>
                  <a:cubicBezTo>
                    <a:pt x="629" y="192"/>
                    <a:pt x="626" y="193"/>
                    <a:pt x="625" y="193"/>
                  </a:cubicBezTo>
                  <a:cubicBezTo>
                    <a:pt x="624" y="193"/>
                    <a:pt x="626" y="191"/>
                    <a:pt x="625" y="191"/>
                  </a:cubicBezTo>
                  <a:cubicBezTo>
                    <a:pt x="625" y="190"/>
                    <a:pt x="624" y="190"/>
                    <a:pt x="624" y="191"/>
                  </a:cubicBezTo>
                  <a:cubicBezTo>
                    <a:pt x="623" y="191"/>
                    <a:pt x="620" y="189"/>
                    <a:pt x="619" y="189"/>
                  </a:cubicBezTo>
                  <a:cubicBezTo>
                    <a:pt x="618" y="190"/>
                    <a:pt x="617" y="188"/>
                    <a:pt x="619" y="187"/>
                  </a:cubicBezTo>
                  <a:cubicBezTo>
                    <a:pt x="622" y="185"/>
                    <a:pt x="627" y="180"/>
                    <a:pt x="627" y="179"/>
                  </a:cubicBezTo>
                  <a:cubicBezTo>
                    <a:pt x="627" y="177"/>
                    <a:pt x="631" y="175"/>
                    <a:pt x="632" y="174"/>
                  </a:cubicBezTo>
                  <a:cubicBezTo>
                    <a:pt x="633" y="173"/>
                    <a:pt x="634" y="170"/>
                    <a:pt x="636" y="169"/>
                  </a:cubicBezTo>
                  <a:cubicBezTo>
                    <a:pt x="637" y="167"/>
                    <a:pt x="636" y="166"/>
                    <a:pt x="639" y="163"/>
                  </a:cubicBezTo>
                  <a:cubicBezTo>
                    <a:pt x="642" y="160"/>
                    <a:pt x="651" y="161"/>
                    <a:pt x="652" y="162"/>
                  </a:cubicBezTo>
                  <a:cubicBezTo>
                    <a:pt x="654" y="162"/>
                    <a:pt x="657" y="162"/>
                    <a:pt x="659" y="162"/>
                  </a:cubicBezTo>
                  <a:cubicBezTo>
                    <a:pt x="660" y="162"/>
                    <a:pt x="664" y="164"/>
                    <a:pt x="665" y="163"/>
                  </a:cubicBezTo>
                  <a:cubicBezTo>
                    <a:pt x="666" y="162"/>
                    <a:pt x="665" y="162"/>
                    <a:pt x="663" y="162"/>
                  </a:cubicBezTo>
                  <a:cubicBezTo>
                    <a:pt x="661" y="161"/>
                    <a:pt x="664" y="160"/>
                    <a:pt x="665" y="160"/>
                  </a:cubicBezTo>
                  <a:cubicBezTo>
                    <a:pt x="666" y="160"/>
                    <a:pt x="666" y="160"/>
                    <a:pt x="665" y="159"/>
                  </a:cubicBezTo>
                  <a:cubicBezTo>
                    <a:pt x="664" y="159"/>
                    <a:pt x="668" y="159"/>
                    <a:pt x="669" y="159"/>
                  </a:cubicBezTo>
                  <a:cubicBezTo>
                    <a:pt x="670" y="159"/>
                    <a:pt x="670" y="160"/>
                    <a:pt x="670" y="160"/>
                  </a:cubicBezTo>
                  <a:cubicBezTo>
                    <a:pt x="671" y="161"/>
                    <a:pt x="672" y="159"/>
                    <a:pt x="672" y="159"/>
                  </a:cubicBezTo>
                  <a:cubicBezTo>
                    <a:pt x="673" y="159"/>
                    <a:pt x="673" y="161"/>
                    <a:pt x="673" y="161"/>
                  </a:cubicBezTo>
                  <a:cubicBezTo>
                    <a:pt x="673" y="162"/>
                    <a:pt x="674" y="162"/>
                    <a:pt x="676" y="163"/>
                  </a:cubicBezTo>
                  <a:cubicBezTo>
                    <a:pt x="677" y="164"/>
                    <a:pt x="674" y="164"/>
                    <a:pt x="674" y="164"/>
                  </a:cubicBezTo>
                  <a:cubicBezTo>
                    <a:pt x="673" y="164"/>
                    <a:pt x="675" y="166"/>
                    <a:pt x="676" y="166"/>
                  </a:cubicBezTo>
                  <a:cubicBezTo>
                    <a:pt x="676" y="166"/>
                    <a:pt x="680" y="165"/>
                    <a:pt x="681" y="164"/>
                  </a:cubicBezTo>
                  <a:cubicBezTo>
                    <a:pt x="682" y="163"/>
                    <a:pt x="682" y="163"/>
                    <a:pt x="684" y="164"/>
                  </a:cubicBezTo>
                  <a:cubicBezTo>
                    <a:pt x="685" y="164"/>
                    <a:pt x="685" y="164"/>
                    <a:pt x="686" y="164"/>
                  </a:cubicBezTo>
                  <a:cubicBezTo>
                    <a:pt x="686" y="164"/>
                    <a:pt x="687" y="164"/>
                    <a:pt x="688" y="164"/>
                  </a:cubicBezTo>
                  <a:cubicBezTo>
                    <a:pt x="689" y="164"/>
                    <a:pt x="689" y="163"/>
                    <a:pt x="691" y="163"/>
                  </a:cubicBezTo>
                  <a:cubicBezTo>
                    <a:pt x="692" y="163"/>
                    <a:pt x="692" y="162"/>
                    <a:pt x="692" y="161"/>
                  </a:cubicBezTo>
                  <a:cubicBezTo>
                    <a:pt x="691" y="160"/>
                    <a:pt x="688" y="161"/>
                    <a:pt x="687" y="161"/>
                  </a:cubicBezTo>
                  <a:cubicBezTo>
                    <a:pt x="686" y="161"/>
                    <a:pt x="686" y="160"/>
                    <a:pt x="687" y="160"/>
                  </a:cubicBezTo>
                  <a:cubicBezTo>
                    <a:pt x="688" y="159"/>
                    <a:pt x="689" y="157"/>
                    <a:pt x="689" y="156"/>
                  </a:cubicBezTo>
                  <a:cubicBezTo>
                    <a:pt x="690" y="156"/>
                    <a:pt x="691" y="155"/>
                    <a:pt x="692" y="155"/>
                  </a:cubicBezTo>
                  <a:cubicBezTo>
                    <a:pt x="693" y="154"/>
                    <a:pt x="693" y="149"/>
                    <a:pt x="694" y="147"/>
                  </a:cubicBezTo>
                  <a:cubicBezTo>
                    <a:pt x="695" y="146"/>
                    <a:pt x="699" y="145"/>
                    <a:pt x="699" y="145"/>
                  </a:cubicBezTo>
                  <a:cubicBezTo>
                    <a:pt x="700" y="144"/>
                    <a:pt x="701" y="145"/>
                    <a:pt x="702" y="145"/>
                  </a:cubicBezTo>
                  <a:cubicBezTo>
                    <a:pt x="703" y="144"/>
                    <a:pt x="703" y="142"/>
                    <a:pt x="704" y="142"/>
                  </a:cubicBezTo>
                  <a:cubicBezTo>
                    <a:pt x="705" y="141"/>
                    <a:pt x="703" y="145"/>
                    <a:pt x="704" y="146"/>
                  </a:cubicBezTo>
                  <a:cubicBezTo>
                    <a:pt x="704" y="147"/>
                    <a:pt x="702" y="148"/>
                    <a:pt x="703" y="149"/>
                  </a:cubicBezTo>
                  <a:cubicBezTo>
                    <a:pt x="703" y="150"/>
                    <a:pt x="705" y="151"/>
                    <a:pt x="706" y="151"/>
                  </a:cubicBezTo>
                  <a:cubicBezTo>
                    <a:pt x="707" y="152"/>
                    <a:pt x="707" y="151"/>
                    <a:pt x="707" y="150"/>
                  </a:cubicBezTo>
                  <a:cubicBezTo>
                    <a:pt x="708" y="149"/>
                    <a:pt x="710" y="146"/>
                    <a:pt x="711" y="146"/>
                  </a:cubicBezTo>
                  <a:cubicBezTo>
                    <a:pt x="711" y="145"/>
                    <a:pt x="710" y="144"/>
                    <a:pt x="709" y="142"/>
                  </a:cubicBezTo>
                  <a:cubicBezTo>
                    <a:pt x="708" y="141"/>
                    <a:pt x="709" y="140"/>
                    <a:pt x="710" y="140"/>
                  </a:cubicBezTo>
                  <a:cubicBezTo>
                    <a:pt x="711" y="140"/>
                    <a:pt x="712" y="139"/>
                    <a:pt x="712" y="139"/>
                  </a:cubicBezTo>
                  <a:cubicBezTo>
                    <a:pt x="713" y="138"/>
                    <a:pt x="713" y="140"/>
                    <a:pt x="713" y="141"/>
                  </a:cubicBezTo>
                  <a:cubicBezTo>
                    <a:pt x="714" y="141"/>
                    <a:pt x="714" y="141"/>
                    <a:pt x="713" y="142"/>
                  </a:cubicBezTo>
                  <a:cubicBezTo>
                    <a:pt x="712" y="143"/>
                    <a:pt x="713" y="146"/>
                    <a:pt x="713" y="147"/>
                  </a:cubicBezTo>
                  <a:cubicBezTo>
                    <a:pt x="713" y="147"/>
                    <a:pt x="714" y="148"/>
                    <a:pt x="714" y="149"/>
                  </a:cubicBezTo>
                  <a:cubicBezTo>
                    <a:pt x="715" y="149"/>
                    <a:pt x="714" y="150"/>
                    <a:pt x="713" y="150"/>
                  </a:cubicBezTo>
                  <a:cubicBezTo>
                    <a:pt x="713" y="151"/>
                    <a:pt x="714" y="151"/>
                    <a:pt x="715" y="151"/>
                  </a:cubicBezTo>
                  <a:cubicBezTo>
                    <a:pt x="715" y="152"/>
                    <a:pt x="712" y="154"/>
                    <a:pt x="712" y="155"/>
                  </a:cubicBezTo>
                  <a:cubicBezTo>
                    <a:pt x="712" y="156"/>
                    <a:pt x="711" y="157"/>
                    <a:pt x="710" y="158"/>
                  </a:cubicBezTo>
                  <a:cubicBezTo>
                    <a:pt x="709" y="158"/>
                    <a:pt x="706" y="162"/>
                    <a:pt x="705" y="163"/>
                  </a:cubicBezTo>
                  <a:cubicBezTo>
                    <a:pt x="704" y="164"/>
                    <a:pt x="703" y="169"/>
                    <a:pt x="703" y="170"/>
                  </a:cubicBezTo>
                  <a:cubicBezTo>
                    <a:pt x="702" y="170"/>
                    <a:pt x="700" y="171"/>
                    <a:pt x="699" y="171"/>
                  </a:cubicBezTo>
                  <a:cubicBezTo>
                    <a:pt x="698" y="171"/>
                    <a:pt x="699" y="172"/>
                    <a:pt x="699" y="173"/>
                  </a:cubicBezTo>
                  <a:cubicBezTo>
                    <a:pt x="699" y="175"/>
                    <a:pt x="696" y="179"/>
                    <a:pt x="696" y="180"/>
                  </a:cubicBezTo>
                  <a:cubicBezTo>
                    <a:pt x="695" y="181"/>
                    <a:pt x="697" y="187"/>
                    <a:pt x="699" y="190"/>
                  </a:cubicBezTo>
                  <a:cubicBezTo>
                    <a:pt x="700" y="192"/>
                    <a:pt x="701" y="196"/>
                    <a:pt x="702" y="198"/>
                  </a:cubicBezTo>
                  <a:cubicBezTo>
                    <a:pt x="703" y="201"/>
                    <a:pt x="705" y="202"/>
                    <a:pt x="705" y="203"/>
                  </a:cubicBezTo>
                  <a:cubicBezTo>
                    <a:pt x="706" y="203"/>
                    <a:pt x="707" y="205"/>
                    <a:pt x="708" y="206"/>
                  </a:cubicBezTo>
                  <a:cubicBezTo>
                    <a:pt x="709" y="207"/>
                    <a:pt x="709" y="210"/>
                    <a:pt x="711" y="211"/>
                  </a:cubicBezTo>
                  <a:cubicBezTo>
                    <a:pt x="713" y="213"/>
                    <a:pt x="712" y="209"/>
                    <a:pt x="713" y="208"/>
                  </a:cubicBezTo>
                  <a:cubicBezTo>
                    <a:pt x="714" y="208"/>
                    <a:pt x="715" y="205"/>
                    <a:pt x="715" y="204"/>
                  </a:cubicBezTo>
                  <a:cubicBezTo>
                    <a:pt x="715" y="203"/>
                    <a:pt x="713" y="203"/>
                    <a:pt x="714" y="203"/>
                  </a:cubicBezTo>
                  <a:cubicBezTo>
                    <a:pt x="714" y="202"/>
                    <a:pt x="713" y="201"/>
                    <a:pt x="713" y="201"/>
                  </a:cubicBezTo>
                  <a:cubicBezTo>
                    <a:pt x="712" y="200"/>
                    <a:pt x="713" y="198"/>
                    <a:pt x="714" y="198"/>
                  </a:cubicBezTo>
                  <a:cubicBezTo>
                    <a:pt x="715" y="197"/>
                    <a:pt x="717" y="198"/>
                    <a:pt x="717" y="198"/>
                  </a:cubicBezTo>
                  <a:cubicBezTo>
                    <a:pt x="718" y="198"/>
                    <a:pt x="715" y="195"/>
                    <a:pt x="715" y="194"/>
                  </a:cubicBezTo>
                  <a:cubicBezTo>
                    <a:pt x="716" y="192"/>
                    <a:pt x="717" y="192"/>
                    <a:pt x="717" y="191"/>
                  </a:cubicBezTo>
                  <a:cubicBezTo>
                    <a:pt x="718" y="190"/>
                    <a:pt x="720" y="189"/>
                    <a:pt x="721" y="189"/>
                  </a:cubicBezTo>
                  <a:cubicBezTo>
                    <a:pt x="722" y="189"/>
                    <a:pt x="723" y="189"/>
                    <a:pt x="723" y="188"/>
                  </a:cubicBezTo>
                  <a:cubicBezTo>
                    <a:pt x="724" y="187"/>
                    <a:pt x="723" y="186"/>
                    <a:pt x="722" y="186"/>
                  </a:cubicBezTo>
                  <a:cubicBezTo>
                    <a:pt x="721" y="186"/>
                    <a:pt x="721" y="185"/>
                    <a:pt x="722" y="184"/>
                  </a:cubicBezTo>
                  <a:cubicBezTo>
                    <a:pt x="722" y="184"/>
                    <a:pt x="722" y="183"/>
                    <a:pt x="721" y="182"/>
                  </a:cubicBezTo>
                  <a:cubicBezTo>
                    <a:pt x="721" y="182"/>
                    <a:pt x="722" y="181"/>
                    <a:pt x="723" y="180"/>
                  </a:cubicBezTo>
                  <a:cubicBezTo>
                    <a:pt x="724" y="180"/>
                    <a:pt x="725" y="181"/>
                    <a:pt x="726" y="181"/>
                  </a:cubicBezTo>
                  <a:cubicBezTo>
                    <a:pt x="726" y="180"/>
                    <a:pt x="726" y="179"/>
                    <a:pt x="726" y="178"/>
                  </a:cubicBezTo>
                  <a:cubicBezTo>
                    <a:pt x="726" y="177"/>
                    <a:pt x="724" y="177"/>
                    <a:pt x="723" y="177"/>
                  </a:cubicBezTo>
                  <a:cubicBezTo>
                    <a:pt x="722" y="177"/>
                    <a:pt x="721" y="176"/>
                    <a:pt x="721" y="174"/>
                  </a:cubicBezTo>
                  <a:cubicBezTo>
                    <a:pt x="720" y="173"/>
                    <a:pt x="722" y="172"/>
                    <a:pt x="722" y="172"/>
                  </a:cubicBezTo>
                  <a:cubicBezTo>
                    <a:pt x="723" y="171"/>
                    <a:pt x="721" y="169"/>
                    <a:pt x="720" y="169"/>
                  </a:cubicBezTo>
                  <a:cubicBezTo>
                    <a:pt x="719" y="170"/>
                    <a:pt x="718" y="169"/>
                    <a:pt x="719" y="168"/>
                  </a:cubicBezTo>
                  <a:cubicBezTo>
                    <a:pt x="719" y="168"/>
                    <a:pt x="718" y="166"/>
                    <a:pt x="718" y="165"/>
                  </a:cubicBezTo>
                  <a:cubicBezTo>
                    <a:pt x="718" y="164"/>
                    <a:pt x="719" y="161"/>
                    <a:pt x="720" y="161"/>
                  </a:cubicBezTo>
                  <a:cubicBezTo>
                    <a:pt x="721" y="160"/>
                    <a:pt x="721" y="159"/>
                    <a:pt x="720" y="158"/>
                  </a:cubicBezTo>
                  <a:cubicBezTo>
                    <a:pt x="720" y="157"/>
                    <a:pt x="721" y="157"/>
                    <a:pt x="722" y="157"/>
                  </a:cubicBezTo>
                  <a:cubicBezTo>
                    <a:pt x="723" y="156"/>
                    <a:pt x="723" y="157"/>
                    <a:pt x="724" y="157"/>
                  </a:cubicBezTo>
                  <a:cubicBezTo>
                    <a:pt x="725" y="157"/>
                    <a:pt x="724" y="157"/>
                    <a:pt x="725" y="156"/>
                  </a:cubicBezTo>
                  <a:cubicBezTo>
                    <a:pt x="725" y="155"/>
                    <a:pt x="727" y="154"/>
                    <a:pt x="728" y="154"/>
                  </a:cubicBezTo>
                  <a:cubicBezTo>
                    <a:pt x="729" y="154"/>
                    <a:pt x="728" y="156"/>
                    <a:pt x="729" y="156"/>
                  </a:cubicBezTo>
                  <a:cubicBezTo>
                    <a:pt x="730" y="157"/>
                    <a:pt x="731" y="154"/>
                    <a:pt x="732" y="154"/>
                  </a:cubicBezTo>
                  <a:cubicBezTo>
                    <a:pt x="733" y="153"/>
                    <a:pt x="733" y="153"/>
                    <a:pt x="733" y="152"/>
                  </a:cubicBezTo>
                  <a:cubicBezTo>
                    <a:pt x="733" y="152"/>
                    <a:pt x="735" y="151"/>
                    <a:pt x="736" y="151"/>
                  </a:cubicBezTo>
                  <a:cubicBezTo>
                    <a:pt x="738" y="152"/>
                    <a:pt x="739" y="154"/>
                    <a:pt x="739" y="155"/>
                  </a:cubicBezTo>
                  <a:cubicBezTo>
                    <a:pt x="740" y="156"/>
                    <a:pt x="741" y="155"/>
                    <a:pt x="741" y="154"/>
                  </a:cubicBezTo>
                  <a:cubicBezTo>
                    <a:pt x="742" y="153"/>
                    <a:pt x="742" y="152"/>
                    <a:pt x="742" y="152"/>
                  </a:cubicBezTo>
                  <a:cubicBezTo>
                    <a:pt x="743" y="151"/>
                    <a:pt x="744" y="151"/>
                    <a:pt x="745" y="151"/>
                  </a:cubicBezTo>
                  <a:cubicBezTo>
                    <a:pt x="745" y="151"/>
                    <a:pt x="744" y="149"/>
                    <a:pt x="744" y="149"/>
                  </a:cubicBezTo>
                  <a:cubicBezTo>
                    <a:pt x="744" y="148"/>
                    <a:pt x="746" y="149"/>
                    <a:pt x="746" y="149"/>
                  </a:cubicBezTo>
                  <a:cubicBezTo>
                    <a:pt x="747" y="148"/>
                    <a:pt x="745" y="147"/>
                    <a:pt x="745" y="147"/>
                  </a:cubicBezTo>
                  <a:cubicBezTo>
                    <a:pt x="745" y="146"/>
                    <a:pt x="746" y="147"/>
                    <a:pt x="746" y="147"/>
                  </a:cubicBezTo>
                  <a:cubicBezTo>
                    <a:pt x="747" y="147"/>
                    <a:pt x="748" y="146"/>
                    <a:pt x="748" y="145"/>
                  </a:cubicBezTo>
                  <a:cubicBezTo>
                    <a:pt x="748" y="145"/>
                    <a:pt x="749" y="146"/>
                    <a:pt x="750" y="146"/>
                  </a:cubicBezTo>
                  <a:cubicBezTo>
                    <a:pt x="750" y="146"/>
                    <a:pt x="751" y="143"/>
                    <a:pt x="754" y="140"/>
                  </a:cubicBezTo>
                  <a:cubicBezTo>
                    <a:pt x="758" y="137"/>
                    <a:pt x="763" y="137"/>
                    <a:pt x="764" y="137"/>
                  </a:cubicBezTo>
                  <a:cubicBezTo>
                    <a:pt x="765" y="137"/>
                    <a:pt x="765" y="137"/>
                    <a:pt x="767" y="138"/>
                  </a:cubicBezTo>
                  <a:cubicBezTo>
                    <a:pt x="769" y="138"/>
                    <a:pt x="769" y="137"/>
                    <a:pt x="770" y="137"/>
                  </a:cubicBezTo>
                  <a:cubicBezTo>
                    <a:pt x="770" y="137"/>
                    <a:pt x="770" y="135"/>
                    <a:pt x="770" y="135"/>
                  </a:cubicBezTo>
                  <a:cubicBezTo>
                    <a:pt x="770" y="134"/>
                    <a:pt x="768" y="132"/>
                    <a:pt x="767" y="132"/>
                  </a:cubicBezTo>
                  <a:cubicBezTo>
                    <a:pt x="766" y="132"/>
                    <a:pt x="766" y="130"/>
                    <a:pt x="764" y="130"/>
                  </a:cubicBezTo>
                  <a:cubicBezTo>
                    <a:pt x="763" y="129"/>
                    <a:pt x="763" y="128"/>
                    <a:pt x="763" y="128"/>
                  </a:cubicBezTo>
                  <a:cubicBezTo>
                    <a:pt x="762" y="127"/>
                    <a:pt x="762" y="127"/>
                    <a:pt x="762" y="128"/>
                  </a:cubicBezTo>
                  <a:cubicBezTo>
                    <a:pt x="761" y="129"/>
                    <a:pt x="762" y="129"/>
                    <a:pt x="759" y="128"/>
                  </a:cubicBezTo>
                  <a:cubicBezTo>
                    <a:pt x="756" y="128"/>
                    <a:pt x="757" y="125"/>
                    <a:pt x="757" y="124"/>
                  </a:cubicBezTo>
                  <a:cubicBezTo>
                    <a:pt x="757" y="123"/>
                    <a:pt x="757" y="122"/>
                    <a:pt x="755" y="122"/>
                  </a:cubicBezTo>
                  <a:cubicBezTo>
                    <a:pt x="753" y="122"/>
                    <a:pt x="754" y="121"/>
                    <a:pt x="755" y="121"/>
                  </a:cubicBezTo>
                  <a:cubicBezTo>
                    <a:pt x="756" y="121"/>
                    <a:pt x="758" y="121"/>
                    <a:pt x="759" y="121"/>
                  </a:cubicBezTo>
                  <a:cubicBezTo>
                    <a:pt x="760" y="121"/>
                    <a:pt x="761" y="122"/>
                    <a:pt x="762" y="122"/>
                  </a:cubicBezTo>
                  <a:cubicBezTo>
                    <a:pt x="763" y="122"/>
                    <a:pt x="765" y="121"/>
                    <a:pt x="767" y="120"/>
                  </a:cubicBezTo>
                  <a:cubicBezTo>
                    <a:pt x="768" y="119"/>
                    <a:pt x="768" y="117"/>
                    <a:pt x="768" y="116"/>
                  </a:cubicBezTo>
                  <a:cubicBezTo>
                    <a:pt x="767" y="116"/>
                    <a:pt x="767" y="115"/>
                    <a:pt x="766" y="115"/>
                  </a:cubicBezTo>
                  <a:cubicBezTo>
                    <a:pt x="766" y="115"/>
                    <a:pt x="766" y="111"/>
                    <a:pt x="766" y="111"/>
                  </a:cubicBezTo>
                  <a:cubicBezTo>
                    <a:pt x="766" y="110"/>
                    <a:pt x="767" y="111"/>
                    <a:pt x="768" y="111"/>
                  </a:cubicBezTo>
                  <a:cubicBezTo>
                    <a:pt x="768" y="112"/>
                    <a:pt x="769" y="112"/>
                    <a:pt x="768" y="113"/>
                  </a:cubicBezTo>
                  <a:cubicBezTo>
                    <a:pt x="768" y="113"/>
                    <a:pt x="769" y="114"/>
                    <a:pt x="769" y="115"/>
                  </a:cubicBezTo>
                  <a:cubicBezTo>
                    <a:pt x="770" y="115"/>
                    <a:pt x="770" y="116"/>
                    <a:pt x="772" y="116"/>
                  </a:cubicBezTo>
                  <a:cubicBezTo>
                    <a:pt x="773" y="117"/>
                    <a:pt x="778" y="117"/>
                    <a:pt x="779" y="117"/>
                  </a:cubicBezTo>
                  <a:cubicBezTo>
                    <a:pt x="780" y="117"/>
                    <a:pt x="783" y="119"/>
                    <a:pt x="782" y="120"/>
                  </a:cubicBezTo>
                  <a:cubicBezTo>
                    <a:pt x="781" y="120"/>
                    <a:pt x="783" y="122"/>
                    <a:pt x="784" y="122"/>
                  </a:cubicBezTo>
                  <a:cubicBezTo>
                    <a:pt x="785" y="122"/>
                    <a:pt x="788" y="122"/>
                    <a:pt x="790" y="123"/>
                  </a:cubicBezTo>
                  <a:cubicBezTo>
                    <a:pt x="791" y="123"/>
                    <a:pt x="792" y="125"/>
                    <a:pt x="794" y="125"/>
                  </a:cubicBezTo>
                  <a:cubicBezTo>
                    <a:pt x="795" y="125"/>
                    <a:pt x="797" y="124"/>
                    <a:pt x="797" y="123"/>
                  </a:cubicBezTo>
                  <a:cubicBezTo>
                    <a:pt x="797" y="123"/>
                    <a:pt x="795" y="122"/>
                    <a:pt x="795" y="123"/>
                  </a:cubicBezTo>
                  <a:cubicBezTo>
                    <a:pt x="794" y="123"/>
                    <a:pt x="794" y="122"/>
                    <a:pt x="793" y="122"/>
                  </a:cubicBezTo>
                  <a:cubicBezTo>
                    <a:pt x="793" y="121"/>
                    <a:pt x="794" y="121"/>
                    <a:pt x="795" y="121"/>
                  </a:cubicBezTo>
                  <a:cubicBezTo>
                    <a:pt x="796" y="120"/>
                    <a:pt x="795" y="119"/>
                    <a:pt x="794" y="118"/>
                  </a:cubicBezTo>
                  <a:cubicBezTo>
                    <a:pt x="794" y="117"/>
                    <a:pt x="793" y="116"/>
                    <a:pt x="793" y="116"/>
                  </a:cubicBezTo>
                  <a:cubicBezTo>
                    <a:pt x="794" y="116"/>
                    <a:pt x="796" y="116"/>
                    <a:pt x="797" y="116"/>
                  </a:cubicBezTo>
                  <a:cubicBezTo>
                    <a:pt x="799" y="116"/>
                    <a:pt x="797" y="115"/>
                    <a:pt x="797" y="114"/>
                  </a:cubicBezTo>
                  <a:cubicBezTo>
                    <a:pt x="796" y="114"/>
                    <a:pt x="799" y="115"/>
                    <a:pt x="800" y="116"/>
                  </a:cubicBezTo>
                  <a:cubicBezTo>
                    <a:pt x="801" y="116"/>
                    <a:pt x="800" y="116"/>
                    <a:pt x="800" y="114"/>
                  </a:cubicBezTo>
                  <a:cubicBezTo>
                    <a:pt x="801" y="113"/>
                    <a:pt x="801" y="113"/>
                    <a:pt x="802" y="113"/>
                  </a:cubicBezTo>
                  <a:cubicBezTo>
                    <a:pt x="803" y="112"/>
                    <a:pt x="802" y="112"/>
                    <a:pt x="800" y="111"/>
                  </a:cubicBezTo>
                  <a:cubicBezTo>
                    <a:pt x="797" y="110"/>
                    <a:pt x="797" y="109"/>
                    <a:pt x="796" y="108"/>
                  </a:cubicBezTo>
                  <a:cubicBezTo>
                    <a:pt x="796" y="107"/>
                    <a:pt x="795" y="107"/>
                    <a:pt x="795" y="108"/>
                  </a:cubicBezTo>
                  <a:cubicBezTo>
                    <a:pt x="794" y="108"/>
                    <a:pt x="793" y="105"/>
                    <a:pt x="792" y="105"/>
                  </a:cubicBezTo>
                  <a:cubicBezTo>
                    <a:pt x="791" y="105"/>
                    <a:pt x="789" y="104"/>
                    <a:pt x="789" y="105"/>
                  </a:cubicBezTo>
                  <a:cubicBezTo>
                    <a:pt x="788" y="105"/>
                    <a:pt x="785" y="104"/>
                    <a:pt x="785" y="105"/>
                  </a:cubicBezTo>
                  <a:cubicBezTo>
                    <a:pt x="784" y="105"/>
                    <a:pt x="786" y="109"/>
                    <a:pt x="785" y="109"/>
                  </a:cubicBezTo>
                  <a:cubicBezTo>
                    <a:pt x="784" y="110"/>
                    <a:pt x="782" y="103"/>
                    <a:pt x="782" y="102"/>
                  </a:cubicBezTo>
                  <a:cubicBezTo>
                    <a:pt x="782" y="101"/>
                    <a:pt x="781" y="100"/>
                    <a:pt x="780" y="100"/>
                  </a:cubicBezTo>
                  <a:cubicBezTo>
                    <a:pt x="779" y="100"/>
                    <a:pt x="776" y="99"/>
                    <a:pt x="774" y="99"/>
                  </a:cubicBezTo>
                  <a:cubicBezTo>
                    <a:pt x="772" y="99"/>
                    <a:pt x="771" y="96"/>
                    <a:pt x="769" y="96"/>
                  </a:cubicBezTo>
                  <a:cubicBezTo>
                    <a:pt x="768" y="96"/>
                    <a:pt x="765" y="95"/>
                    <a:pt x="764" y="94"/>
                  </a:cubicBezTo>
                  <a:cubicBezTo>
                    <a:pt x="762" y="93"/>
                    <a:pt x="761" y="93"/>
                    <a:pt x="759" y="92"/>
                  </a:cubicBezTo>
                  <a:cubicBezTo>
                    <a:pt x="756" y="91"/>
                    <a:pt x="756" y="90"/>
                    <a:pt x="755" y="89"/>
                  </a:cubicBezTo>
                  <a:cubicBezTo>
                    <a:pt x="753" y="88"/>
                    <a:pt x="752" y="89"/>
                    <a:pt x="751" y="88"/>
                  </a:cubicBezTo>
                  <a:cubicBezTo>
                    <a:pt x="750" y="88"/>
                    <a:pt x="750" y="86"/>
                    <a:pt x="749" y="85"/>
                  </a:cubicBezTo>
                  <a:cubicBezTo>
                    <a:pt x="747" y="85"/>
                    <a:pt x="745" y="84"/>
                    <a:pt x="743" y="84"/>
                  </a:cubicBezTo>
                  <a:cubicBezTo>
                    <a:pt x="741" y="83"/>
                    <a:pt x="741" y="82"/>
                    <a:pt x="739" y="81"/>
                  </a:cubicBezTo>
                  <a:cubicBezTo>
                    <a:pt x="736" y="80"/>
                    <a:pt x="728" y="81"/>
                    <a:pt x="725" y="81"/>
                  </a:cubicBezTo>
                  <a:cubicBezTo>
                    <a:pt x="722" y="80"/>
                    <a:pt x="720" y="79"/>
                    <a:pt x="720" y="79"/>
                  </a:cubicBezTo>
                  <a:cubicBezTo>
                    <a:pt x="719" y="80"/>
                    <a:pt x="720" y="81"/>
                    <a:pt x="721" y="81"/>
                  </a:cubicBezTo>
                  <a:cubicBezTo>
                    <a:pt x="722" y="82"/>
                    <a:pt x="719" y="82"/>
                    <a:pt x="719" y="82"/>
                  </a:cubicBezTo>
                  <a:cubicBezTo>
                    <a:pt x="719" y="83"/>
                    <a:pt x="720" y="84"/>
                    <a:pt x="721" y="84"/>
                  </a:cubicBezTo>
                  <a:cubicBezTo>
                    <a:pt x="723" y="85"/>
                    <a:pt x="722" y="85"/>
                    <a:pt x="722" y="86"/>
                  </a:cubicBezTo>
                  <a:cubicBezTo>
                    <a:pt x="722" y="87"/>
                    <a:pt x="722" y="87"/>
                    <a:pt x="723" y="88"/>
                  </a:cubicBezTo>
                  <a:cubicBezTo>
                    <a:pt x="724" y="88"/>
                    <a:pt x="723" y="89"/>
                    <a:pt x="723" y="89"/>
                  </a:cubicBezTo>
                  <a:cubicBezTo>
                    <a:pt x="722" y="89"/>
                    <a:pt x="723" y="91"/>
                    <a:pt x="722" y="92"/>
                  </a:cubicBezTo>
                  <a:cubicBezTo>
                    <a:pt x="721" y="92"/>
                    <a:pt x="720" y="90"/>
                    <a:pt x="720" y="90"/>
                  </a:cubicBezTo>
                  <a:cubicBezTo>
                    <a:pt x="719" y="90"/>
                    <a:pt x="720" y="92"/>
                    <a:pt x="720" y="92"/>
                  </a:cubicBezTo>
                  <a:cubicBezTo>
                    <a:pt x="719" y="92"/>
                    <a:pt x="717" y="89"/>
                    <a:pt x="717" y="89"/>
                  </a:cubicBezTo>
                  <a:cubicBezTo>
                    <a:pt x="717" y="88"/>
                    <a:pt x="714" y="87"/>
                    <a:pt x="713" y="86"/>
                  </a:cubicBezTo>
                  <a:cubicBezTo>
                    <a:pt x="712" y="85"/>
                    <a:pt x="711" y="82"/>
                    <a:pt x="711" y="82"/>
                  </a:cubicBezTo>
                  <a:cubicBezTo>
                    <a:pt x="710" y="82"/>
                    <a:pt x="710" y="82"/>
                    <a:pt x="710" y="83"/>
                  </a:cubicBezTo>
                  <a:cubicBezTo>
                    <a:pt x="710" y="84"/>
                    <a:pt x="703" y="83"/>
                    <a:pt x="701" y="83"/>
                  </a:cubicBezTo>
                  <a:cubicBezTo>
                    <a:pt x="698" y="82"/>
                    <a:pt x="693" y="82"/>
                    <a:pt x="692" y="82"/>
                  </a:cubicBezTo>
                  <a:cubicBezTo>
                    <a:pt x="690" y="83"/>
                    <a:pt x="689" y="84"/>
                    <a:pt x="689" y="85"/>
                  </a:cubicBezTo>
                  <a:cubicBezTo>
                    <a:pt x="689" y="86"/>
                    <a:pt x="690" y="89"/>
                    <a:pt x="690" y="89"/>
                  </a:cubicBezTo>
                  <a:cubicBezTo>
                    <a:pt x="689" y="90"/>
                    <a:pt x="688" y="87"/>
                    <a:pt x="688" y="86"/>
                  </a:cubicBezTo>
                  <a:cubicBezTo>
                    <a:pt x="688" y="85"/>
                    <a:pt x="686" y="85"/>
                    <a:pt x="685" y="84"/>
                  </a:cubicBezTo>
                  <a:cubicBezTo>
                    <a:pt x="684" y="83"/>
                    <a:pt x="683" y="82"/>
                    <a:pt x="682" y="81"/>
                  </a:cubicBezTo>
                  <a:cubicBezTo>
                    <a:pt x="680" y="80"/>
                    <a:pt x="681" y="81"/>
                    <a:pt x="681" y="80"/>
                  </a:cubicBezTo>
                  <a:cubicBezTo>
                    <a:pt x="681" y="79"/>
                    <a:pt x="680" y="78"/>
                    <a:pt x="679" y="77"/>
                  </a:cubicBezTo>
                  <a:cubicBezTo>
                    <a:pt x="678" y="76"/>
                    <a:pt x="676" y="73"/>
                    <a:pt x="674" y="72"/>
                  </a:cubicBezTo>
                  <a:cubicBezTo>
                    <a:pt x="671" y="71"/>
                    <a:pt x="665" y="72"/>
                    <a:pt x="662" y="72"/>
                  </a:cubicBezTo>
                  <a:cubicBezTo>
                    <a:pt x="659" y="72"/>
                    <a:pt x="655" y="73"/>
                    <a:pt x="653" y="73"/>
                  </a:cubicBezTo>
                  <a:cubicBezTo>
                    <a:pt x="651" y="73"/>
                    <a:pt x="649" y="72"/>
                    <a:pt x="648" y="71"/>
                  </a:cubicBezTo>
                  <a:cubicBezTo>
                    <a:pt x="647" y="71"/>
                    <a:pt x="643" y="67"/>
                    <a:pt x="642" y="66"/>
                  </a:cubicBezTo>
                  <a:cubicBezTo>
                    <a:pt x="641" y="65"/>
                    <a:pt x="639" y="66"/>
                    <a:pt x="639" y="65"/>
                  </a:cubicBezTo>
                  <a:cubicBezTo>
                    <a:pt x="639" y="64"/>
                    <a:pt x="641" y="65"/>
                    <a:pt x="642" y="65"/>
                  </a:cubicBezTo>
                  <a:cubicBezTo>
                    <a:pt x="642" y="65"/>
                    <a:pt x="641" y="63"/>
                    <a:pt x="641" y="62"/>
                  </a:cubicBezTo>
                  <a:cubicBezTo>
                    <a:pt x="640" y="61"/>
                    <a:pt x="638" y="60"/>
                    <a:pt x="636" y="60"/>
                  </a:cubicBezTo>
                  <a:cubicBezTo>
                    <a:pt x="634" y="60"/>
                    <a:pt x="633" y="59"/>
                    <a:pt x="631" y="59"/>
                  </a:cubicBezTo>
                  <a:cubicBezTo>
                    <a:pt x="629" y="59"/>
                    <a:pt x="630" y="60"/>
                    <a:pt x="629" y="60"/>
                  </a:cubicBezTo>
                  <a:cubicBezTo>
                    <a:pt x="629" y="60"/>
                    <a:pt x="627" y="60"/>
                    <a:pt x="626" y="60"/>
                  </a:cubicBezTo>
                  <a:cubicBezTo>
                    <a:pt x="625" y="60"/>
                    <a:pt x="625" y="61"/>
                    <a:pt x="624" y="61"/>
                  </a:cubicBezTo>
                  <a:cubicBezTo>
                    <a:pt x="623" y="61"/>
                    <a:pt x="621" y="61"/>
                    <a:pt x="620" y="61"/>
                  </a:cubicBezTo>
                  <a:cubicBezTo>
                    <a:pt x="618" y="61"/>
                    <a:pt x="619" y="61"/>
                    <a:pt x="620" y="60"/>
                  </a:cubicBezTo>
                  <a:cubicBezTo>
                    <a:pt x="620" y="59"/>
                    <a:pt x="620" y="59"/>
                    <a:pt x="620" y="58"/>
                  </a:cubicBezTo>
                  <a:cubicBezTo>
                    <a:pt x="619" y="58"/>
                    <a:pt x="620" y="58"/>
                    <a:pt x="621" y="58"/>
                  </a:cubicBezTo>
                  <a:cubicBezTo>
                    <a:pt x="622" y="58"/>
                    <a:pt x="627" y="59"/>
                    <a:pt x="628" y="59"/>
                  </a:cubicBezTo>
                  <a:cubicBezTo>
                    <a:pt x="630" y="59"/>
                    <a:pt x="622" y="57"/>
                    <a:pt x="619" y="57"/>
                  </a:cubicBezTo>
                  <a:cubicBezTo>
                    <a:pt x="616" y="57"/>
                    <a:pt x="610" y="56"/>
                    <a:pt x="608" y="56"/>
                  </a:cubicBezTo>
                  <a:cubicBezTo>
                    <a:pt x="607" y="57"/>
                    <a:pt x="603" y="58"/>
                    <a:pt x="602" y="58"/>
                  </a:cubicBezTo>
                  <a:cubicBezTo>
                    <a:pt x="602" y="58"/>
                    <a:pt x="601" y="59"/>
                    <a:pt x="602" y="61"/>
                  </a:cubicBezTo>
                  <a:cubicBezTo>
                    <a:pt x="603" y="62"/>
                    <a:pt x="603" y="61"/>
                    <a:pt x="603" y="60"/>
                  </a:cubicBezTo>
                  <a:cubicBezTo>
                    <a:pt x="604" y="60"/>
                    <a:pt x="604" y="61"/>
                    <a:pt x="606" y="61"/>
                  </a:cubicBezTo>
                  <a:cubicBezTo>
                    <a:pt x="607" y="62"/>
                    <a:pt x="604" y="61"/>
                    <a:pt x="604" y="62"/>
                  </a:cubicBezTo>
                  <a:cubicBezTo>
                    <a:pt x="605" y="62"/>
                    <a:pt x="604" y="62"/>
                    <a:pt x="604" y="63"/>
                  </a:cubicBezTo>
                  <a:cubicBezTo>
                    <a:pt x="603" y="64"/>
                    <a:pt x="606" y="66"/>
                    <a:pt x="607" y="67"/>
                  </a:cubicBezTo>
                  <a:cubicBezTo>
                    <a:pt x="607" y="67"/>
                    <a:pt x="606" y="67"/>
                    <a:pt x="605" y="67"/>
                  </a:cubicBezTo>
                  <a:cubicBezTo>
                    <a:pt x="605" y="67"/>
                    <a:pt x="605" y="67"/>
                    <a:pt x="604" y="68"/>
                  </a:cubicBezTo>
                  <a:cubicBezTo>
                    <a:pt x="603" y="68"/>
                    <a:pt x="602" y="66"/>
                    <a:pt x="602" y="66"/>
                  </a:cubicBezTo>
                  <a:cubicBezTo>
                    <a:pt x="602" y="65"/>
                    <a:pt x="600" y="65"/>
                    <a:pt x="599" y="66"/>
                  </a:cubicBezTo>
                  <a:cubicBezTo>
                    <a:pt x="598" y="66"/>
                    <a:pt x="600" y="67"/>
                    <a:pt x="601" y="68"/>
                  </a:cubicBezTo>
                  <a:cubicBezTo>
                    <a:pt x="601" y="69"/>
                    <a:pt x="600" y="69"/>
                    <a:pt x="599" y="69"/>
                  </a:cubicBezTo>
                  <a:cubicBezTo>
                    <a:pt x="599" y="69"/>
                    <a:pt x="600" y="71"/>
                    <a:pt x="599" y="71"/>
                  </a:cubicBezTo>
                  <a:cubicBezTo>
                    <a:pt x="598" y="71"/>
                    <a:pt x="596" y="68"/>
                    <a:pt x="595" y="68"/>
                  </a:cubicBezTo>
                  <a:cubicBezTo>
                    <a:pt x="594" y="67"/>
                    <a:pt x="593" y="66"/>
                    <a:pt x="592" y="67"/>
                  </a:cubicBezTo>
                  <a:cubicBezTo>
                    <a:pt x="591" y="67"/>
                    <a:pt x="590" y="66"/>
                    <a:pt x="588" y="66"/>
                  </a:cubicBezTo>
                  <a:cubicBezTo>
                    <a:pt x="587" y="65"/>
                    <a:pt x="586" y="66"/>
                    <a:pt x="586" y="67"/>
                  </a:cubicBezTo>
                  <a:cubicBezTo>
                    <a:pt x="585" y="67"/>
                    <a:pt x="584" y="67"/>
                    <a:pt x="583" y="67"/>
                  </a:cubicBezTo>
                  <a:cubicBezTo>
                    <a:pt x="582" y="67"/>
                    <a:pt x="580" y="64"/>
                    <a:pt x="579" y="63"/>
                  </a:cubicBezTo>
                  <a:cubicBezTo>
                    <a:pt x="578" y="62"/>
                    <a:pt x="579" y="63"/>
                    <a:pt x="578" y="65"/>
                  </a:cubicBezTo>
                  <a:cubicBezTo>
                    <a:pt x="577" y="66"/>
                    <a:pt x="577" y="68"/>
                    <a:pt x="578" y="70"/>
                  </a:cubicBezTo>
                  <a:cubicBezTo>
                    <a:pt x="578" y="72"/>
                    <a:pt x="576" y="73"/>
                    <a:pt x="576" y="74"/>
                  </a:cubicBezTo>
                  <a:cubicBezTo>
                    <a:pt x="575" y="74"/>
                    <a:pt x="575" y="73"/>
                    <a:pt x="574" y="72"/>
                  </a:cubicBezTo>
                  <a:cubicBezTo>
                    <a:pt x="574" y="72"/>
                    <a:pt x="573" y="72"/>
                    <a:pt x="572" y="72"/>
                  </a:cubicBezTo>
                  <a:cubicBezTo>
                    <a:pt x="572" y="72"/>
                    <a:pt x="571" y="70"/>
                    <a:pt x="571" y="70"/>
                  </a:cubicBezTo>
                  <a:cubicBezTo>
                    <a:pt x="571" y="69"/>
                    <a:pt x="570" y="68"/>
                    <a:pt x="570" y="68"/>
                  </a:cubicBezTo>
                  <a:cubicBezTo>
                    <a:pt x="569" y="67"/>
                    <a:pt x="569" y="67"/>
                    <a:pt x="567" y="66"/>
                  </a:cubicBezTo>
                  <a:cubicBezTo>
                    <a:pt x="566" y="65"/>
                    <a:pt x="566" y="65"/>
                    <a:pt x="566" y="64"/>
                  </a:cubicBezTo>
                  <a:cubicBezTo>
                    <a:pt x="565" y="63"/>
                    <a:pt x="565" y="64"/>
                    <a:pt x="564" y="64"/>
                  </a:cubicBezTo>
                  <a:cubicBezTo>
                    <a:pt x="564" y="64"/>
                    <a:pt x="563" y="63"/>
                    <a:pt x="563" y="63"/>
                  </a:cubicBezTo>
                  <a:cubicBezTo>
                    <a:pt x="563" y="62"/>
                    <a:pt x="562" y="62"/>
                    <a:pt x="562" y="63"/>
                  </a:cubicBezTo>
                  <a:cubicBezTo>
                    <a:pt x="562" y="63"/>
                    <a:pt x="560" y="60"/>
                    <a:pt x="560" y="60"/>
                  </a:cubicBezTo>
                  <a:cubicBezTo>
                    <a:pt x="559" y="59"/>
                    <a:pt x="557" y="59"/>
                    <a:pt x="556" y="59"/>
                  </a:cubicBezTo>
                  <a:cubicBezTo>
                    <a:pt x="555" y="59"/>
                    <a:pt x="554" y="58"/>
                    <a:pt x="554" y="57"/>
                  </a:cubicBezTo>
                  <a:cubicBezTo>
                    <a:pt x="553" y="56"/>
                    <a:pt x="558" y="58"/>
                    <a:pt x="559" y="59"/>
                  </a:cubicBezTo>
                  <a:cubicBezTo>
                    <a:pt x="561" y="59"/>
                    <a:pt x="561" y="60"/>
                    <a:pt x="562" y="61"/>
                  </a:cubicBezTo>
                  <a:cubicBezTo>
                    <a:pt x="564" y="62"/>
                    <a:pt x="565" y="62"/>
                    <a:pt x="565" y="62"/>
                  </a:cubicBezTo>
                  <a:cubicBezTo>
                    <a:pt x="565" y="61"/>
                    <a:pt x="564" y="55"/>
                    <a:pt x="564" y="54"/>
                  </a:cubicBezTo>
                  <a:cubicBezTo>
                    <a:pt x="564" y="53"/>
                    <a:pt x="562" y="53"/>
                    <a:pt x="560" y="52"/>
                  </a:cubicBezTo>
                  <a:cubicBezTo>
                    <a:pt x="559" y="51"/>
                    <a:pt x="560" y="50"/>
                    <a:pt x="558" y="49"/>
                  </a:cubicBezTo>
                  <a:cubicBezTo>
                    <a:pt x="557" y="49"/>
                    <a:pt x="557" y="48"/>
                    <a:pt x="556" y="48"/>
                  </a:cubicBezTo>
                  <a:cubicBezTo>
                    <a:pt x="555" y="48"/>
                    <a:pt x="553" y="48"/>
                    <a:pt x="553" y="48"/>
                  </a:cubicBezTo>
                  <a:cubicBezTo>
                    <a:pt x="552" y="48"/>
                    <a:pt x="551" y="48"/>
                    <a:pt x="550" y="48"/>
                  </a:cubicBezTo>
                  <a:cubicBezTo>
                    <a:pt x="548" y="48"/>
                    <a:pt x="547" y="48"/>
                    <a:pt x="546" y="47"/>
                  </a:cubicBezTo>
                  <a:cubicBezTo>
                    <a:pt x="545" y="46"/>
                    <a:pt x="545" y="46"/>
                    <a:pt x="543" y="46"/>
                  </a:cubicBezTo>
                  <a:cubicBezTo>
                    <a:pt x="542" y="46"/>
                    <a:pt x="541" y="45"/>
                    <a:pt x="540" y="45"/>
                  </a:cubicBezTo>
                  <a:cubicBezTo>
                    <a:pt x="539" y="45"/>
                    <a:pt x="539" y="46"/>
                    <a:pt x="538" y="47"/>
                  </a:cubicBezTo>
                  <a:cubicBezTo>
                    <a:pt x="538" y="47"/>
                    <a:pt x="540" y="48"/>
                    <a:pt x="541" y="49"/>
                  </a:cubicBezTo>
                  <a:cubicBezTo>
                    <a:pt x="542" y="50"/>
                    <a:pt x="542" y="50"/>
                    <a:pt x="541" y="50"/>
                  </a:cubicBezTo>
                  <a:cubicBezTo>
                    <a:pt x="540" y="51"/>
                    <a:pt x="540" y="51"/>
                    <a:pt x="541" y="52"/>
                  </a:cubicBezTo>
                  <a:cubicBezTo>
                    <a:pt x="543" y="53"/>
                    <a:pt x="540" y="52"/>
                    <a:pt x="541" y="53"/>
                  </a:cubicBezTo>
                  <a:cubicBezTo>
                    <a:pt x="542" y="54"/>
                    <a:pt x="538" y="54"/>
                    <a:pt x="536" y="53"/>
                  </a:cubicBezTo>
                  <a:cubicBezTo>
                    <a:pt x="533" y="52"/>
                    <a:pt x="531" y="53"/>
                    <a:pt x="530" y="53"/>
                  </a:cubicBezTo>
                  <a:cubicBezTo>
                    <a:pt x="529" y="53"/>
                    <a:pt x="528" y="50"/>
                    <a:pt x="528" y="50"/>
                  </a:cubicBezTo>
                  <a:cubicBezTo>
                    <a:pt x="528" y="49"/>
                    <a:pt x="525" y="49"/>
                    <a:pt x="523" y="49"/>
                  </a:cubicBezTo>
                  <a:cubicBezTo>
                    <a:pt x="521" y="49"/>
                    <a:pt x="518" y="48"/>
                    <a:pt x="517" y="47"/>
                  </a:cubicBezTo>
                  <a:cubicBezTo>
                    <a:pt x="516" y="47"/>
                    <a:pt x="517" y="47"/>
                    <a:pt x="516" y="48"/>
                  </a:cubicBezTo>
                  <a:cubicBezTo>
                    <a:pt x="516" y="48"/>
                    <a:pt x="512" y="46"/>
                    <a:pt x="510" y="46"/>
                  </a:cubicBezTo>
                  <a:cubicBezTo>
                    <a:pt x="508" y="46"/>
                    <a:pt x="507" y="46"/>
                    <a:pt x="506" y="47"/>
                  </a:cubicBezTo>
                  <a:cubicBezTo>
                    <a:pt x="506" y="48"/>
                    <a:pt x="508" y="50"/>
                    <a:pt x="509" y="51"/>
                  </a:cubicBezTo>
                  <a:cubicBezTo>
                    <a:pt x="510" y="52"/>
                    <a:pt x="507" y="53"/>
                    <a:pt x="506" y="54"/>
                  </a:cubicBezTo>
                  <a:cubicBezTo>
                    <a:pt x="506" y="54"/>
                    <a:pt x="507" y="52"/>
                    <a:pt x="507" y="51"/>
                  </a:cubicBezTo>
                  <a:cubicBezTo>
                    <a:pt x="506" y="50"/>
                    <a:pt x="504" y="44"/>
                    <a:pt x="503" y="44"/>
                  </a:cubicBezTo>
                  <a:cubicBezTo>
                    <a:pt x="503" y="43"/>
                    <a:pt x="502" y="43"/>
                    <a:pt x="500" y="43"/>
                  </a:cubicBezTo>
                  <a:cubicBezTo>
                    <a:pt x="499" y="43"/>
                    <a:pt x="499" y="40"/>
                    <a:pt x="498" y="39"/>
                  </a:cubicBezTo>
                  <a:cubicBezTo>
                    <a:pt x="498" y="39"/>
                    <a:pt x="498" y="40"/>
                    <a:pt x="496" y="40"/>
                  </a:cubicBezTo>
                  <a:cubicBezTo>
                    <a:pt x="495" y="41"/>
                    <a:pt x="495" y="41"/>
                    <a:pt x="494" y="42"/>
                  </a:cubicBezTo>
                  <a:cubicBezTo>
                    <a:pt x="492" y="44"/>
                    <a:pt x="492" y="44"/>
                    <a:pt x="490" y="45"/>
                  </a:cubicBezTo>
                  <a:cubicBezTo>
                    <a:pt x="488" y="46"/>
                    <a:pt x="485" y="50"/>
                    <a:pt x="484" y="51"/>
                  </a:cubicBezTo>
                  <a:cubicBezTo>
                    <a:pt x="482" y="52"/>
                    <a:pt x="483" y="49"/>
                    <a:pt x="483" y="47"/>
                  </a:cubicBezTo>
                  <a:cubicBezTo>
                    <a:pt x="483" y="44"/>
                    <a:pt x="483" y="43"/>
                    <a:pt x="482" y="43"/>
                  </a:cubicBezTo>
                  <a:cubicBezTo>
                    <a:pt x="482" y="42"/>
                    <a:pt x="484" y="43"/>
                    <a:pt x="485" y="43"/>
                  </a:cubicBezTo>
                  <a:cubicBezTo>
                    <a:pt x="486" y="43"/>
                    <a:pt x="490" y="37"/>
                    <a:pt x="491" y="36"/>
                  </a:cubicBezTo>
                  <a:cubicBezTo>
                    <a:pt x="493" y="36"/>
                    <a:pt x="493" y="35"/>
                    <a:pt x="495" y="34"/>
                  </a:cubicBezTo>
                  <a:cubicBezTo>
                    <a:pt x="496" y="33"/>
                    <a:pt x="497" y="34"/>
                    <a:pt x="500" y="32"/>
                  </a:cubicBezTo>
                  <a:cubicBezTo>
                    <a:pt x="502" y="30"/>
                    <a:pt x="501" y="25"/>
                    <a:pt x="501" y="23"/>
                  </a:cubicBezTo>
                  <a:cubicBezTo>
                    <a:pt x="501" y="20"/>
                    <a:pt x="501" y="19"/>
                    <a:pt x="500" y="18"/>
                  </a:cubicBezTo>
                  <a:cubicBezTo>
                    <a:pt x="499" y="17"/>
                    <a:pt x="499" y="17"/>
                    <a:pt x="498" y="15"/>
                  </a:cubicBezTo>
                  <a:cubicBezTo>
                    <a:pt x="497" y="14"/>
                    <a:pt x="496" y="13"/>
                    <a:pt x="495" y="13"/>
                  </a:cubicBezTo>
                  <a:cubicBezTo>
                    <a:pt x="494" y="13"/>
                    <a:pt x="493" y="13"/>
                    <a:pt x="493" y="13"/>
                  </a:cubicBezTo>
                  <a:cubicBezTo>
                    <a:pt x="493" y="13"/>
                    <a:pt x="491" y="13"/>
                    <a:pt x="490" y="13"/>
                  </a:cubicBezTo>
                  <a:cubicBezTo>
                    <a:pt x="489" y="14"/>
                    <a:pt x="481" y="13"/>
                    <a:pt x="478" y="13"/>
                  </a:cubicBezTo>
                  <a:cubicBezTo>
                    <a:pt x="475" y="13"/>
                    <a:pt x="476" y="14"/>
                    <a:pt x="475" y="15"/>
                  </a:cubicBezTo>
                  <a:cubicBezTo>
                    <a:pt x="474" y="16"/>
                    <a:pt x="473" y="16"/>
                    <a:pt x="472" y="17"/>
                  </a:cubicBezTo>
                  <a:cubicBezTo>
                    <a:pt x="471" y="17"/>
                    <a:pt x="471" y="15"/>
                    <a:pt x="472" y="14"/>
                  </a:cubicBezTo>
                  <a:cubicBezTo>
                    <a:pt x="472" y="13"/>
                    <a:pt x="473" y="10"/>
                    <a:pt x="473" y="10"/>
                  </a:cubicBezTo>
                  <a:cubicBezTo>
                    <a:pt x="473" y="9"/>
                    <a:pt x="471" y="9"/>
                    <a:pt x="470" y="9"/>
                  </a:cubicBezTo>
                  <a:cubicBezTo>
                    <a:pt x="469" y="9"/>
                    <a:pt x="471" y="8"/>
                    <a:pt x="471" y="7"/>
                  </a:cubicBezTo>
                  <a:cubicBezTo>
                    <a:pt x="472" y="7"/>
                    <a:pt x="472" y="6"/>
                    <a:pt x="472" y="5"/>
                  </a:cubicBezTo>
                  <a:cubicBezTo>
                    <a:pt x="472" y="4"/>
                    <a:pt x="472" y="4"/>
                    <a:pt x="470" y="3"/>
                  </a:cubicBezTo>
                  <a:cubicBezTo>
                    <a:pt x="469" y="2"/>
                    <a:pt x="468" y="1"/>
                    <a:pt x="467" y="1"/>
                  </a:cubicBezTo>
                  <a:cubicBezTo>
                    <a:pt x="465" y="0"/>
                    <a:pt x="465" y="0"/>
                    <a:pt x="464" y="0"/>
                  </a:cubicBezTo>
                  <a:cubicBezTo>
                    <a:pt x="463" y="0"/>
                    <a:pt x="463" y="0"/>
                    <a:pt x="462" y="1"/>
                  </a:cubicBezTo>
                  <a:cubicBezTo>
                    <a:pt x="461" y="1"/>
                    <a:pt x="458" y="2"/>
                    <a:pt x="458" y="3"/>
                  </a:cubicBezTo>
                  <a:cubicBezTo>
                    <a:pt x="458" y="4"/>
                    <a:pt x="458" y="5"/>
                    <a:pt x="456" y="7"/>
                  </a:cubicBezTo>
                  <a:cubicBezTo>
                    <a:pt x="455" y="9"/>
                    <a:pt x="456" y="10"/>
                    <a:pt x="456" y="12"/>
                  </a:cubicBezTo>
                  <a:cubicBezTo>
                    <a:pt x="456" y="14"/>
                    <a:pt x="456" y="15"/>
                    <a:pt x="452" y="15"/>
                  </a:cubicBezTo>
                  <a:cubicBezTo>
                    <a:pt x="449" y="16"/>
                    <a:pt x="449" y="14"/>
                    <a:pt x="448" y="16"/>
                  </a:cubicBezTo>
                  <a:cubicBezTo>
                    <a:pt x="447" y="17"/>
                    <a:pt x="449" y="19"/>
                    <a:pt x="453" y="21"/>
                  </a:cubicBezTo>
                  <a:cubicBezTo>
                    <a:pt x="457" y="22"/>
                    <a:pt x="456" y="21"/>
                    <a:pt x="456" y="22"/>
                  </a:cubicBezTo>
                  <a:cubicBezTo>
                    <a:pt x="456" y="23"/>
                    <a:pt x="454" y="22"/>
                    <a:pt x="453" y="22"/>
                  </a:cubicBezTo>
                  <a:cubicBezTo>
                    <a:pt x="451" y="23"/>
                    <a:pt x="453" y="23"/>
                    <a:pt x="454" y="23"/>
                  </a:cubicBezTo>
                  <a:cubicBezTo>
                    <a:pt x="455" y="23"/>
                    <a:pt x="456" y="24"/>
                    <a:pt x="457" y="25"/>
                  </a:cubicBezTo>
                  <a:cubicBezTo>
                    <a:pt x="458" y="27"/>
                    <a:pt x="456" y="28"/>
                    <a:pt x="456" y="29"/>
                  </a:cubicBezTo>
                  <a:cubicBezTo>
                    <a:pt x="456" y="29"/>
                    <a:pt x="456" y="27"/>
                    <a:pt x="455" y="26"/>
                  </a:cubicBezTo>
                  <a:cubicBezTo>
                    <a:pt x="455" y="25"/>
                    <a:pt x="454" y="25"/>
                    <a:pt x="453" y="26"/>
                  </a:cubicBezTo>
                  <a:cubicBezTo>
                    <a:pt x="451" y="26"/>
                    <a:pt x="450" y="25"/>
                    <a:pt x="450" y="24"/>
                  </a:cubicBezTo>
                  <a:cubicBezTo>
                    <a:pt x="449" y="23"/>
                    <a:pt x="448" y="22"/>
                    <a:pt x="447" y="21"/>
                  </a:cubicBezTo>
                  <a:cubicBezTo>
                    <a:pt x="445" y="20"/>
                    <a:pt x="445" y="21"/>
                    <a:pt x="443" y="21"/>
                  </a:cubicBezTo>
                  <a:cubicBezTo>
                    <a:pt x="442" y="22"/>
                    <a:pt x="443" y="20"/>
                    <a:pt x="441" y="19"/>
                  </a:cubicBezTo>
                  <a:cubicBezTo>
                    <a:pt x="440" y="19"/>
                    <a:pt x="441" y="18"/>
                    <a:pt x="439" y="19"/>
                  </a:cubicBezTo>
                  <a:cubicBezTo>
                    <a:pt x="438" y="19"/>
                    <a:pt x="438" y="19"/>
                    <a:pt x="436" y="19"/>
                  </a:cubicBezTo>
                  <a:cubicBezTo>
                    <a:pt x="434" y="19"/>
                    <a:pt x="434" y="20"/>
                    <a:pt x="432" y="20"/>
                  </a:cubicBezTo>
                  <a:cubicBezTo>
                    <a:pt x="431" y="20"/>
                    <a:pt x="432" y="19"/>
                    <a:pt x="432" y="18"/>
                  </a:cubicBezTo>
                  <a:cubicBezTo>
                    <a:pt x="432" y="18"/>
                    <a:pt x="430" y="19"/>
                    <a:pt x="429" y="20"/>
                  </a:cubicBezTo>
                  <a:cubicBezTo>
                    <a:pt x="427" y="20"/>
                    <a:pt x="426" y="21"/>
                    <a:pt x="425" y="22"/>
                  </a:cubicBezTo>
                  <a:cubicBezTo>
                    <a:pt x="424" y="22"/>
                    <a:pt x="420" y="23"/>
                    <a:pt x="417" y="25"/>
                  </a:cubicBezTo>
                  <a:cubicBezTo>
                    <a:pt x="414" y="26"/>
                    <a:pt x="414" y="28"/>
                    <a:pt x="412" y="30"/>
                  </a:cubicBezTo>
                  <a:cubicBezTo>
                    <a:pt x="411" y="31"/>
                    <a:pt x="412" y="31"/>
                    <a:pt x="410" y="32"/>
                  </a:cubicBezTo>
                  <a:cubicBezTo>
                    <a:pt x="409" y="32"/>
                    <a:pt x="407" y="33"/>
                    <a:pt x="406" y="34"/>
                  </a:cubicBezTo>
                  <a:cubicBezTo>
                    <a:pt x="405" y="35"/>
                    <a:pt x="405" y="35"/>
                    <a:pt x="404" y="36"/>
                  </a:cubicBezTo>
                  <a:cubicBezTo>
                    <a:pt x="402" y="37"/>
                    <a:pt x="403" y="38"/>
                    <a:pt x="403" y="39"/>
                  </a:cubicBezTo>
                  <a:cubicBezTo>
                    <a:pt x="403" y="40"/>
                    <a:pt x="405" y="40"/>
                    <a:pt x="404" y="41"/>
                  </a:cubicBezTo>
                  <a:cubicBezTo>
                    <a:pt x="404" y="42"/>
                    <a:pt x="404" y="43"/>
                    <a:pt x="402" y="43"/>
                  </a:cubicBezTo>
                  <a:cubicBezTo>
                    <a:pt x="400" y="43"/>
                    <a:pt x="399" y="44"/>
                    <a:pt x="396" y="45"/>
                  </a:cubicBezTo>
                  <a:cubicBezTo>
                    <a:pt x="393" y="46"/>
                    <a:pt x="391" y="45"/>
                    <a:pt x="390" y="46"/>
                  </a:cubicBezTo>
                  <a:cubicBezTo>
                    <a:pt x="388" y="47"/>
                    <a:pt x="390" y="50"/>
                    <a:pt x="389" y="51"/>
                  </a:cubicBezTo>
                  <a:cubicBezTo>
                    <a:pt x="389" y="53"/>
                    <a:pt x="390" y="54"/>
                    <a:pt x="391" y="55"/>
                  </a:cubicBezTo>
                  <a:cubicBezTo>
                    <a:pt x="392" y="57"/>
                    <a:pt x="392" y="58"/>
                    <a:pt x="394" y="58"/>
                  </a:cubicBezTo>
                  <a:cubicBezTo>
                    <a:pt x="395" y="59"/>
                    <a:pt x="397" y="60"/>
                    <a:pt x="398" y="61"/>
                  </a:cubicBezTo>
                  <a:cubicBezTo>
                    <a:pt x="399" y="62"/>
                    <a:pt x="400" y="62"/>
                    <a:pt x="401" y="63"/>
                  </a:cubicBezTo>
                  <a:cubicBezTo>
                    <a:pt x="402" y="64"/>
                    <a:pt x="402" y="67"/>
                    <a:pt x="402" y="68"/>
                  </a:cubicBezTo>
                  <a:cubicBezTo>
                    <a:pt x="402" y="69"/>
                    <a:pt x="401" y="73"/>
                    <a:pt x="401" y="74"/>
                  </a:cubicBezTo>
                  <a:cubicBezTo>
                    <a:pt x="401" y="75"/>
                    <a:pt x="400" y="72"/>
                    <a:pt x="399" y="71"/>
                  </a:cubicBezTo>
                  <a:cubicBezTo>
                    <a:pt x="399" y="71"/>
                    <a:pt x="398" y="71"/>
                    <a:pt x="397" y="71"/>
                  </a:cubicBezTo>
                  <a:cubicBezTo>
                    <a:pt x="396" y="72"/>
                    <a:pt x="398" y="69"/>
                    <a:pt x="399" y="68"/>
                  </a:cubicBezTo>
                  <a:cubicBezTo>
                    <a:pt x="400" y="68"/>
                    <a:pt x="400" y="66"/>
                    <a:pt x="400" y="65"/>
                  </a:cubicBezTo>
                  <a:cubicBezTo>
                    <a:pt x="400" y="64"/>
                    <a:pt x="394" y="64"/>
                    <a:pt x="392" y="63"/>
                  </a:cubicBezTo>
                  <a:cubicBezTo>
                    <a:pt x="391" y="62"/>
                    <a:pt x="387" y="56"/>
                    <a:pt x="386" y="55"/>
                  </a:cubicBezTo>
                  <a:cubicBezTo>
                    <a:pt x="386" y="53"/>
                    <a:pt x="383" y="53"/>
                    <a:pt x="383" y="53"/>
                  </a:cubicBezTo>
                  <a:cubicBezTo>
                    <a:pt x="382" y="53"/>
                    <a:pt x="380" y="55"/>
                    <a:pt x="380" y="55"/>
                  </a:cubicBezTo>
                  <a:cubicBezTo>
                    <a:pt x="379" y="56"/>
                    <a:pt x="381" y="56"/>
                    <a:pt x="382" y="57"/>
                  </a:cubicBezTo>
                  <a:cubicBezTo>
                    <a:pt x="383" y="57"/>
                    <a:pt x="383" y="58"/>
                    <a:pt x="382" y="59"/>
                  </a:cubicBezTo>
                  <a:cubicBezTo>
                    <a:pt x="382" y="59"/>
                    <a:pt x="382" y="57"/>
                    <a:pt x="381" y="58"/>
                  </a:cubicBezTo>
                  <a:cubicBezTo>
                    <a:pt x="380" y="59"/>
                    <a:pt x="378" y="57"/>
                    <a:pt x="377" y="57"/>
                  </a:cubicBezTo>
                  <a:cubicBezTo>
                    <a:pt x="376" y="57"/>
                    <a:pt x="374" y="57"/>
                    <a:pt x="374" y="58"/>
                  </a:cubicBezTo>
                  <a:cubicBezTo>
                    <a:pt x="375" y="58"/>
                    <a:pt x="374" y="59"/>
                    <a:pt x="375" y="60"/>
                  </a:cubicBezTo>
                  <a:cubicBezTo>
                    <a:pt x="375" y="62"/>
                    <a:pt x="377" y="63"/>
                    <a:pt x="378" y="64"/>
                  </a:cubicBezTo>
                  <a:cubicBezTo>
                    <a:pt x="379" y="64"/>
                    <a:pt x="381" y="64"/>
                    <a:pt x="382" y="65"/>
                  </a:cubicBezTo>
                  <a:cubicBezTo>
                    <a:pt x="383" y="66"/>
                    <a:pt x="383" y="67"/>
                    <a:pt x="382" y="68"/>
                  </a:cubicBezTo>
                  <a:cubicBezTo>
                    <a:pt x="382" y="69"/>
                    <a:pt x="380" y="67"/>
                    <a:pt x="378" y="67"/>
                  </a:cubicBezTo>
                  <a:cubicBezTo>
                    <a:pt x="377" y="68"/>
                    <a:pt x="375" y="68"/>
                    <a:pt x="374" y="68"/>
                  </a:cubicBezTo>
                  <a:cubicBezTo>
                    <a:pt x="373" y="68"/>
                    <a:pt x="372" y="67"/>
                    <a:pt x="372" y="65"/>
                  </a:cubicBezTo>
                  <a:cubicBezTo>
                    <a:pt x="373" y="64"/>
                    <a:pt x="372" y="56"/>
                    <a:pt x="371" y="55"/>
                  </a:cubicBezTo>
                  <a:cubicBezTo>
                    <a:pt x="370" y="54"/>
                    <a:pt x="369" y="53"/>
                    <a:pt x="369" y="53"/>
                  </a:cubicBezTo>
                  <a:cubicBezTo>
                    <a:pt x="369" y="54"/>
                    <a:pt x="369" y="58"/>
                    <a:pt x="369" y="59"/>
                  </a:cubicBezTo>
                  <a:cubicBezTo>
                    <a:pt x="369" y="60"/>
                    <a:pt x="365" y="62"/>
                    <a:pt x="365" y="63"/>
                  </a:cubicBezTo>
                  <a:cubicBezTo>
                    <a:pt x="365" y="65"/>
                    <a:pt x="364" y="65"/>
                    <a:pt x="364" y="67"/>
                  </a:cubicBezTo>
                  <a:cubicBezTo>
                    <a:pt x="363" y="68"/>
                    <a:pt x="367" y="71"/>
                    <a:pt x="368" y="72"/>
                  </a:cubicBezTo>
                  <a:cubicBezTo>
                    <a:pt x="369" y="73"/>
                    <a:pt x="368" y="74"/>
                    <a:pt x="368" y="75"/>
                  </a:cubicBezTo>
                  <a:cubicBezTo>
                    <a:pt x="368" y="75"/>
                    <a:pt x="367" y="81"/>
                    <a:pt x="368" y="83"/>
                  </a:cubicBezTo>
                  <a:cubicBezTo>
                    <a:pt x="368" y="86"/>
                    <a:pt x="368" y="87"/>
                    <a:pt x="369" y="88"/>
                  </a:cubicBezTo>
                  <a:cubicBezTo>
                    <a:pt x="370" y="88"/>
                    <a:pt x="370" y="87"/>
                    <a:pt x="371" y="87"/>
                  </a:cubicBezTo>
                  <a:cubicBezTo>
                    <a:pt x="372" y="87"/>
                    <a:pt x="373" y="86"/>
                    <a:pt x="374" y="86"/>
                  </a:cubicBezTo>
                  <a:cubicBezTo>
                    <a:pt x="375" y="86"/>
                    <a:pt x="378" y="86"/>
                    <a:pt x="380" y="86"/>
                  </a:cubicBezTo>
                  <a:cubicBezTo>
                    <a:pt x="382" y="87"/>
                    <a:pt x="382" y="88"/>
                    <a:pt x="383" y="90"/>
                  </a:cubicBezTo>
                  <a:cubicBezTo>
                    <a:pt x="383" y="91"/>
                    <a:pt x="385" y="93"/>
                    <a:pt x="386" y="94"/>
                  </a:cubicBezTo>
                  <a:cubicBezTo>
                    <a:pt x="387" y="96"/>
                    <a:pt x="384" y="96"/>
                    <a:pt x="384" y="98"/>
                  </a:cubicBezTo>
                  <a:cubicBezTo>
                    <a:pt x="384" y="101"/>
                    <a:pt x="386" y="102"/>
                    <a:pt x="388" y="102"/>
                  </a:cubicBezTo>
                  <a:cubicBezTo>
                    <a:pt x="389" y="103"/>
                    <a:pt x="387" y="103"/>
                    <a:pt x="386" y="103"/>
                  </a:cubicBezTo>
                  <a:cubicBezTo>
                    <a:pt x="385" y="103"/>
                    <a:pt x="384" y="104"/>
                    <a:pt x="384" y="105"/>
                  </a:cubicBezTo>
                  <a:cubicBezTo>
                    <a:pt x="383" y="105"/>
                    <a:pt x="382" y="104"/>
                    <a:pt x="382" y="103"/>
                  </a:cubicBezTo>
                  <a:cubicBezTo>
                    <a:pt x="381" y="103"/>
                    <a:pt x="381" y="97"/>
                    <a:pt x="380" y="95"/>
                  </a:cubicBezTo>
                  <a:cubicBezTo>
                    <a:pt x="380" y="93"/>
                    <a:pt x="379" y="91"/>
                    <a:pt x="378" y="90"/>
                  </a:cubicBezTo>
                  <a:cubicBezTo>
                    <a:pt x="376" y="89"/>
                    <a:pt x="371" y="93"/>
                    <a:pt x="370" y="94"/>
                  </a:cubicBezTo>
                  <a:cubicBezTo>
                    <a:pt x="370" y="95"/>
                    <a:pt x="371" y="95"/>
                    <a:pt x="372" y="97"/>
                  </a:cubicBezTo>
                  <a:cubicBezTo>
                    <a:pt x="372" y="98"/>
                    <a:pt x="371" y="101"/>
                    <a:pt x="370" y="103"/>
                  </a:cubicBezTo>
                  <a:cubicBezTo>
                    <a:pt x="369" y="106"/>
                    <a:pt x="366" y="110"/>
                    <a:pt x="365" y="110"/>
                  </a:cubicBezTo>
                  <a:cubicBezTo>
                    <a:pt x="364" y="111"/>
                    <a:pt x="367" y="112"/>
                    <a:pt x="368" y="114"/>
                  </a:cubicBezTo>
                  <a:cubicBezTo>
                    <a:pt x="369" y="115"/>
                    <a:pt x="369" y="116"/>
                    <a:pt x="368" y="118"/>
                  </a:cubicBezTo>
                  <a:cubicBezTo>
                    <a:pt x="368" y="119"/>
                    <a:pt x="365" y="113"/>
                    <a:pt x="364" y="112"/>
                  </a:cubicBezTo>
                  <a:cubicBezTo>
                    <a:pt x="363" y="111"/>
                    <a:pt x="360" y="111"/>
                    <a:pt x="358" y="111"/>
                  </a:cubicBezTo>
                  <a:cubicBezTo>
                    <a:pt x="356" y="111"/>
                    <a:pt x="353" y="110"/>
                    <a:pt x="352" y="108"/>
                  </a:cubicBezTo>
                  <a:cubicBezTo>
                    <a:pt x="351" y="107"/>
                    <a:pt x="350" y="108"/>
                    <a:pt x="350" y="108"/>
                  </a:cubicBezTo>
                  <a:cubicBezTo>
                    <a:pt x="349" y="109"/>
                    <a:pt x="349" y="108"/>
                    <a:pt x="349" y="107"/>
                  </a:cubicBezTo>
                  <a:cubicBezTo>
                    <a:pt x="350" y="106"/>
                    <a:pt x="355" y="107"/>
                    <a:pt x="357" y="107"/>
                  </a:cubicBezTo>
                  <a:cubicBezTo>
                    <a:pt x="359" y="107"/>
                    <a:pt x="360" y="106"/>
                    <a:pt x="362" y="105"/>
                  </a:cubicBezTo>
                  <a:cubicBezTo>
                    <a:pt x="364" y="104"/>
                    <a:pt x="366" y="95"/>
                    <a:pt x="366" y="94"/>
                  </a:cubicBezTo>
                  <a:cubicBezTo>
                    <a:pt x="367" y="93"/>
                    <a:pt x="366" y="92"/>
                    <a:pt x="365" y="91"/>
                  </a:cubicBezTo>
                  <a:cubicBezTo>
                    <a:pt x="364" y="90"/>
                    <a:pt x="362" y="85"/>
                    <a:pt x="362" y="82"/>
                  </a:cubicBezTo>
                  <a:cubicBezTo>
                    <a:pt x="362" y="79"/>
                    <a:pt x="362" y="76"/>
                    <a:pt x="362" y="74"/>
                  </a:cubicBezTo>
                  <a:cubicBezTo>
                    <a:pt x="362" y="72"/>
                    <a:pt x="359" y="70"/>
                    <a:pt x="359" y="68"/>
                  </a:cubicBezTo>
                  <a:cubicBezTo>
                    <a:pt x="358" y="67"/>
                    <a:pt x="359" y="66"/>
                    <a:pt x="359" y="65"/>
                  </a:cubicBezTo>
                  <a:cubicBezTo>
                    <a:pt x="360" y="64"/>
                    <a:pt x="360" y="58"/>
                    <a:pt x="361" y="57"/>
                  </a:cubicBezTo>
                  <a:cubicBezTo>
                    <a:pt x="361" y="56"/>
                    <a:pt x="362" y="56"/>
                    <a:pt x="362" y="55"/>
                  </a:cubicBezTo>
                  <a:cubicBezTo>
                    <a:pt x="362" y="54"/>
                    <a:pt x="360" y="53"/>
                    <a:pt x="359" y="53"/>
                  </a:cubicBezTo>
                  <a:cubicBezTo>
                    <a:pt x="358" y="53"/>
                    <a:pt x="356" y="54"/>
                    <a:pt x="354" y="54"/>
                  </a:cubicBezTo>
                  <a:cubicBezTo>
                    <a:pt x="352" y="54"/>
                    <a:pt x="351" y="53"/>
                    <a:pt x="351" y="53"/>
                  </a:cubicBezTo>
                  <a:cubicBezTo>
                    <a:pt x="350" y="53"/>
                    <a:pt x="349" y="53"/>
                    <a:pt x="348" y="54"/>
                  </a:cubicBezTo>
                  <a:cubicBezTo>
                    <a:pt x="347" y="55"/>
                    <a:pt x="348" y="56"/>
                    <a:pt x="346" y="62"/>
                  </a:cubicBezTo>
                  <a:cubicBezTo>
                    <a:pt x="345" y="67"/>
                    <a:pt x="340" y="68"/>
                    <a:pt x="340" y="69"/>
                  </a:cubicBezTo>
                  <a:cubicBezTo>
                    <a:pt x="340" y="70"/>
                    <a:pt x="339" y="71"/>
                    <a:pt x="339" y="72"/>
                  </a:cubicBezTo>
                  <a:cubicBezTo>
                    <a:pt x="339" y="73"/>
                    <a:pt x="339" y="72"/>
                    <a:pt x="340" y="73"/>
                  </a:cubicBezTo>
                  <a:cubicBezTo>
                    <a:pt x="341" y="73"/>
                    <a:pt x="341" y="79"/>
                    <a:pt x="342" y="79"/>
                  </a:cubicBezTo>
                  <a:cubicBezTo>
                    <a:pt x="342" y="80"/>
                    <a:pt x="341" y="80"/>
                    <a:pt x="340" y="80"/>
                  </a:cubicBezTo>
                  <a:cubicBezTo>
                    <a:pt x="340" y="80"/>
                    <a:pt x="340" y="83"/>
                    <a:pt x="341" y="84"/>
                  </a:cubicBezTo>
                  <a:cubicBezTo>
                    <a:pt x="342" y="85"/>
                    <a:pt x="342" y="84"/>
                    <a:pt x="343" y="83"/>
                  </a:cubicBezTo>
                  <a:cubicBezTo>
                    <a:pt x="343" y="83"/>
                    <a:pt x="344" y="86"/>
                    <a:pt x="345" y="88"/>
                  </a:cubicBezTo>
                  <a:cubicBezTo>
                    <a:pt x="346" y="89"/>
                    <a:pt x="347" y="90"/>
                    <a:pt x="349" y="89"/>
                  </a:cubicBezTo>
                  <a:cubicBezTo>
                    <a:pt x="350" y="89"/>
                    <a:pt x="349" y="94"/>
                    <a:pt x="348" y="95"/>
                  </a:cubicBezTo>
                  <a:cubicBezTo>
                    <a:pt x="347" y="96"/>
                    <a:pt x="347" y="92"/>
                    <a:pt x="344" y="91"/>
                  </a:cubicBezTo>
                  <a:cubicBezTo>
                    <a:pt x="342" y="89"/>
                    <a:pt x="339" y="88"/>
                    <a:pt x="339" y="87"/>
                  </a:cubicBezTo>
                  <a:cubicBezTo>
                    <a:pt x="338" y="87"/>
                    <a:pt x="334" y="83"/>
                    <a:pt x="331" y="83"/>
                  </a:cubicBezTo>
                  <a:cubicBezTo>
                    <a:pt x="329" y="83"/>
                    <a:pt x="327" y="82"/>
                    <a:pt x="324" y="82"/>
                  </a:cubicBezTo>
                  <a:cubicBezTo>
                    <a:pt x="322" y="82"/>
                    <a:pt x="321" y="81"/>
                    <a:pt x="320" y="81"/>
                  </a:cubicBezTo>
                  <a:cubicBezTo>
                    <a:pt x="319" y="80"/>
                    <a:pt x="318" y="81"/>
                    <a:pt x="319" y="82"/>
                  </a:cubicBezTo>
                  <a:cubicBezTo>
                    <a:pt x="319" y="82"/>
                    <a:pt x="317" y="83"/>
                    <a:pt x="318" y="85"/>
                  </a:cubicBezTo>
                  <a:cubicBezTo>
                    <a:pt x="319" y="87"/>
                    <a:pt x="320" y="88"/>
                    <a:pt x="320" y="89"/>
                  </a:cubicBezTo>
                  <a:cubicBezTo>
                    <a:pt x="321" y="91"/>
                    <a:pt x="319" y="91"/>
                    <a:pt x="318" y="91"/>
                  </a:cubicBezTo>
                  <a:cubicBezTo>
                    <a:pt x="316" y="91"/>
                    <a:pt x="317" y="92"/>
                    <a:pt x="317" y="94"/>
                  </a:cubicBezTo>
                  <a:cubicBezTo>
                    <a:pt x="317" y="96"/>
                    <a:pt x="316" y="94"/>
                    <a:pt x="315" y="93"/>
                  </a:cubicBezTo>
                  <a:cubicBezTo>
                    <a:pt x="314" y="93"/>
                    <a:pt x="314" y="93"/>
                    <a:pt x="315" y="93"/>
                  </a:cubicBezTo>
                  <a:cubicBezTo>
                    <a:pt x="315" y="93"/>
                    <a:pt x="315" y="92"/>
                    <a:pt x="315" y="91"/>
                  </a:cubicBezTo>
                  <a:cubicBezTo>
                    <a:pt x="316" y="91"/>
                    <a:pt x="314" y="90"/>
                    <a:pt x="314" y="89"/>
                  </a:cubicBezTo>
                  <a:cubicBezTo>
                    <a:pt x="313" y="89"/>
                    <a:pt x="312" y="89"/>
                    <a:pt x="311" y="91"/>
                  </a:cubicBezTo>
                  <a:cubicBezTo>
                    <a:pt x="309" y="92"/>
                    <a:pt x="309" y="92"/>
                    <a:pt x="306" y="92"/>
                  </a:cubicBezTo>
                  <a:cubicBezTo>
                    <a:pt x="304" y="93"/>
                    <a:pt x="304" y="91"/>
                    <a:pt x="302" y="92"/>
                  </a:cubicBezTo>
                  <a:cubicBezTo>
                    <a:pt x="300" y="93"/>
                    <a:pt x="300" y="93"/>
                    <a:pt x="299" y="94"/>
                  </a:cubicBezTo>
                  <a:cubicBezTo>
                    <a:pt x="299" y="94"/>
                    <a:pt x="300" y="95"/>
                    <a:pt x="299" y="95"/>
                  </a:cubicBezTo>
                  <a:cubicBezTo>
                    <a:pt x="297" y="96"/>
                    <a:pt x="297" y="95"/>
                    <a:pt x="297" y="96"/>
                  </a:cubicBezTo>
                  <a:cubicBezTo>
                    <a:pt x="296" y="97"/>
                    <a:pt x="295" y="97"/>
                    <a:pt x="295" y="98"/>
                  </a:cubicBezTo>
                  <a:cubicBezTo>
                    <a:pt x="294" y="98"/>
                    <a:pt x="294" y="97"/>
                    <a:pt x="293" y="98"/>
                  </a:cubicBezTo>
                  <a:cubicBezTo>
                    <a:pt x="292" y="98"/>
                    <a:pt x="293" y="97"/>
                    <a:pt x="291" y="97"/>
                  </a:cubicBezTo>
                  <a:cubicBezTo>
                    <a:pt x="290" y="98"/>
                    <a:pt x="291" y="96"/>
                    <a:pt x="291" y="96"/>
                  </a:cubicBezTo>
                  <a:cubicBezTo>
                    <a:pt x="292" y="95"/>
                    <a:pt x="294" y="94"/>
                    <a:pt x="295" y="94"/>
                  </a:cubicBezTo>
                  <a:cubicBezTo>
                    <a:pt x="295" y="93"/>
                    <a:pt x="295" y="91"/>
                    <a:pt x="295" y="90"/>
                  </a:cubicBezTo>
                  <a:cubicBezTo>
                    <a:pt x="295" y="89"/>
                    <a:pt x="296" y="89"/>
                    <a:pt x="297" y="88"/>
                  </a:cubicBezTo>
                  <a:cubicBezTo>
                    <a:pt x="297" y="88"/>
                    <a:pt x="295" y="89"/>
                    <a:pt x="294" y="90"/>
                  </a:cubicBezTo>
                  <a:cubicBezTo>
                    <a:pt x="292" y="90"/>
                    <a:pt x="290" y="92"/>
                    <a:pt x="289" y="92"/>
                  </a:cubicBezTo>
                  <a:cubicBezTo>
                    <a:pt x="288" y="93"/>
                    <a:pt x="287" y="93"/>
                    <a:pt x="284" y="94"/>
                  </a:cubicBezTo>
                  <a:cubicBezTo>
                    <a:pt x="282" y="94"/>
                    <a:pt x="281" y="97"/>
                    <a:pt x="280" y="97"/>
                  </a:cubicBezTo>
                  <a:cubicBezTo>
                    <a:pt x="279" y="98"/>
                    <a:pt x="278" y="97"/>
                    <a:pt x="277" y="97"/>
                  </a:cubicBezTo>
                  <a:cubicBezTo>
                    <a:pt x="276" y="97"/>
                    <a:pt x="278" y="98"/>
                    <a:pt x="278" y="99"/>
                  </a:cubicBezTo>
                  <a:cubicBezTo>
                    <a:pt x="278" y="99"/>
                    <a:pt x="275" y="99"/>
                    <a:pt x="275" y="100"/>
                  </a:cubicBezTo>
                  <a:cubicBezTo>
                    <a:pt x="274" y="100"/>
                    <a:pt x="275" y="102"/>
                    <a:pt x="274" y="104"/>
                  </a:cubicBezTo>
                  <a:cubicBezTo>
                    <a:pt x="274" y="106"/>
                    <a:pt x="270" y="105"/>
                    <a:pt x="268" y="106"/>
                  </a:cubicBezTo>
                  <a:cubicBezTo>
                    <a:pt x="266" y="106"/>
                    <a:pt x="266" y="104"/>
                    <a:pt x="266" y="103"/>
                  </a:cubicBezTo>
                  <a:cubicBezTo>
                    <a:pt x="265" y="102"/>
                    <a:pt x="264" y="102"/>
                    <a:pt x="263" y="102"/>
                  </a:cubicBezTo>
                  <a:cubicBezTo>
                    <a:pt x="262" y="101"/>
                    <a:pt x="263" y="100"/>
                    <a:pt x="264" y="99"/>
                  </a:cubicBezTo>
                  <a:cubicBezTo>
                    <a:pt x="265" y="98"/>
                    <a:pt x="268" y="97"/>
                    <a:pt x="268" y="97"/>
                  </a:cubicBezTo>
                  <a:cubicBezTo>
                    <a:pt x="269" y="97"/>
                    <a:pt x="267" y="95"/>
                    <a:pt x="266" y="94"/>
                  </a:cubicBezTo>
                  <a:cubicBezTo>
                    <a:pt x="266" y="93"/>
                    <a:pt x="264" y="92"/>
                    <a:pt x="262" y="92"/>
                  </a:cubicBezTo>
                  <a:cubicBezTo>
                    <a:pt x="260" y="92"/>
                    <a:pt x="259" y="92"/>
                    <a:pt x="257" y="91"/>
                  </a:cubicBezTo>
                  <a:cubicBezTo>
                    <a:pt x="255" y="91"/>
                    <a:pt x="256" y="92"/>
                    <a:pt x="257" y="93"/>
                  </a:cubicBezTo>
                  <a:cubicBezTo>
                    <a:pt x="258" y="93"/>
                    <a:pt x="259" y="95"/>
                    <a:pt x="259" y="96"/>
                  </a:cubicBezTo>
                  <a:cubicBezTo>
                    <a:pt x="260" y="97"/>
                    <a:pt x="257" y="102"/>
                    <a:pt x="257" y="103"/>
                  </a:cubicBezTo>
                  <a:cubicBezTo>
                    <a:pt x="257" y="104"/>
                    <a:pt x="260" y="104"/>
                    <a:pt x="261" y="106"/>
                  </a:cubicBezTo>
                  <a:cubicBezTo>
                    <a:pt x="262" y="108"/>
                    <a:pt x="259" y="111"/>
                    <a:pt x="259" y="112"/>
                  </a:cubicBezTo>
                  <a:cubicBezTo>
                    <a:pt x="258" y="112"/>
                    <a:pt x="257" y="112"/>
                    <a:pt x="257" y="111"/>
                  </a:cubicBezTo>
                  <a:cubicBezTo>
                    <a:pt x="256" y="111"/>
                    <a:pt x="255" y="110"/>
                    <a:pt x="254" y="110"/>
                  </a:cubicBezTo>
                  <a:cubicBezTo>
                    <a:pt x="253" y="110"/>
                    <a:pt x="253" y="109"/>
                    <a:pt x="253" y="109"/>
                  </a:cubicBezTo>
                  <a:cubicBezTo>
                    <a:pt x="252" y="109"/>
                    <a:pt x="251" y="111"/>
                    <a:pt x="250" y="112"/>
                  </a:cubicBezTo>
                  <a:cubicBezTo>
                    <a:pt x="249" y="112"/>
                    <a:pt x="247" y="113"/>
                    <a:pt x="246" y="114"/>
                  </a:cubicBezTo>
                  <a:cubicBezTo>
                    <a:pt x="245" y="115"/>
                    <a:pt x="243" y="116"/>
                    <a:pt x="243" y="117"/>
                  </a:cubicBezTo>
                  <a:cubicBezTo>
                    <a:pt x="242" y="118"/>
                    <a:pt x="245" y="121"/>
                    <a:pt x="246" y="121"/>
                  </a:cubicBezTo>
                  <a:cubicBezTo>
                    <a:pt x="246" y="122"/>
                    <a:pt x="246" y="122"/>
                    <a:pt x="245" y="123"/>
                  </a:cubicBezTo>
                  <a:cubicBezTo>
                    <a:pt x="245" y="124"/>
                    <a:pt x="241" y="122"/>
                    <a:pt x="240" y="122"/>
                  </a:cubicBezTo>
                  <a:cubicBezTo>
                    <a:pt x="239" y="121"/>
                    <a:pt x="238" y="122"/>
                    <a:pt x="237" y="122"/>
                  </a:cubicBezTo>
                  <a:cubicBezTo>
                    <a:pt x="237" y="123"/>
                    <a:pt x="235" y="121"/>
                    <a:pt x="234" y="120"/>
                  </a:cubicBezTo>
                  <a:cubicBezTo>
                    <a:pt x="234" y="119"/>
                    <a:pt x="233" y="119"/>
                    <a:pt x="232" y="119"/>
                  </a:cubicBezTo>
                  <a:cubicBezTo>
                    <a:pt x="231" y="119"/>
                    <a:pt x="232" y="119"/>
                    <a:pt x="232" y="120"/>
                  </a:cubicBezTo>
                  <a:cubicBezTo>
                    <a:pt x="231" y="121"/>
                    <a:pt x="231" y="121"/>
                    <a:pt x="230" y="121"/>
                  </a:cubicBezTo>
                  <a:cubicBezTo>
                    <a:pt x="230" y="121"/>
                    <a:pt x="230" y="123"/>
                    <a:pt x="232" y="125"/>
                  </a:cubicBezTo>
                  <a:cubicBezTo>
                    <a:pt x="234" y="127"/>
                    <a:pt x="233" y="125"/>
                    <a:pt x="235" y="125"/>
                  </a:cubicBezTo>
                  <a:cubicBezTo>
                    <a:pt x="236" y="124"/>
                    <a:pt x="236" y="127"/>
                    <a:pt x="236" y="128"/>
                  </a:cubicBezTo>
                  <a:cubicBezTo>
                    <a:pt x="237" y="129"/>
                    <a:pt x="235" y="129"/>
                    <a:pt x="234" y="129"/>
                  </a:cubicBezTo>
                  <a:cubicBezTo>
                    <a:pt x="233" y="130"/>
                    <a:pt x="231" y="129"/>
                    <a:pt x="230" y="128"/>
                  </a:cubicBezTo>
                  <a:cubicBezTo>
                    <a:pt x="228" y="127"/>
                    <a:pt x="229" y="126"/>
                    <a:pt x="228" y="126"/>
                  </a:cubicBezTo>
                  <a:cubicBezTo>
                    <a:pt x="227" y="126"/>
                    <a:pt x="226" y="125"/>
                    <a:pt x="225" y="125"/>
                  </a:cubicBezTo>
                  <a:cubicBezTo>
                    <a:pt x="224" y="124"/>
                    <a:pt x="223" y="123"/>
                    <a:pt x="224" y="123"/>
                  </a:cubicBezTo>
                  <a:cubicBezTo>
                    <a:pt x="224" y="122"/>
                    <a:pt x="224" y="120"/>
                    <a:pt x="223" y="119"/>
                  </a:cubicBezTo>
                  <a:cubicBezTo>
                    <a:pt x="223" y="117"/>
                    <a:pt x="222" y="117"/>
                    <a:pt x="223" y="117"/>
                  </a:cubicBezTo>
                  <a:cubicBezTo>
                    <a:pt x="224" y="117"/>
                    <a:pt x="224" y="115"/>
                    <a:pt x="223" y="114"/>
                  </a:cubicBezTo>
                  <a:cubicBezTo>
                    <a:pt x="223" y="114"/>
                    <a:pt x="220" y="111"/>
                    <a:pt x="219" y="111"/>
                  </a:cubicBezTo>
                  <a:cubicBezTo>
                    <a:pt x="219" y="111"/>
                    <a:pt x="218" y="110"/>
                    <a:pt x="218" y="109"/>
                  </a:cubicBezTo>
                  <a:cubicBezTo>
                    <a:pt x="218" y="109"/>
                    <a:pt x="217" y="108"/>
                    <a:pt x="216" y="108"/>
                  </a:cubicBezTo>
                  <a:cubicBezTo>
                    <a:pt x="215" y="108"/>
                    <a:pt x="214" y="108"/>
                    <a:pt x="213" y="107"/>
                  </a:cubicBezTo>
                  <a:cubicBezTo>
                    <a:pt x="212" y="107"/>
                    <a:pt x="213" y="106"/>
                    <a:pt x="214" y="106"/>
                  </a:cubicBezTo>
                  <a:cubicBezTo>
                    <a:pt x="214" y="106"/>
                    <a:pt x="214" y="105"/>
                    <a:pt x="215" y="104"/>
                  </a:cubicBezTo>
                  <a:cubicBezTo>
                    <a:pt x="215" y="104"/>
                    <a:pt x="216" y="106"/>
                    <a:pt x="218" y="107"/>
                  </a:cubicBezTo>
                  <a:cubicBezTo>
                    <a:pt x="219" y="108"/>
                    <a:pt x="223" y="109"/>
                    <a:pt x="224" y="110"/>
                  </a:cubicBezTo>
                  <a:cubicBezTo>
                    <a:pt x="226" y="110"/>
                    <a:pt x="230" y="111"/>
                    <a:pt x="232" y="111"/>
                  </a:cubicBezTo>
                  <a:cubicBezTo>
                    <a:pt x="234" y="112"/>
                    <a:pt x="237" y="112"/>
                    <a:pt x="238" y="112"/>
                  </a:cubicBezTo>
                  <a:cubicBezTo>
                    <a:pt x="239" y="112"/>
                    <a:pt x="241" y="111"/>
                    <a:pt x="243" y="111"/>
                  </a:cubicBezTo>
                  <a:cubicBezTo>
                    <a:pt x="244" y="111"/>
                    <a:pt x="245" y="110"/>
                    <a:pt x="247" y="109"/>
                  </a:cubicBezTo>
                  <a:cubicBezTo>
                    <a:pt x="248" y="107"/>
                    <a:pt x="248" y="104"/>
                    <a:pt x="248" y="103"/>
                  </a:cubicBezTo>
                  <a:cubicBezTo>
                    <a:pt x="247" y="103"/>
                    <a:pt x="248" y="99"/>
                    <a:pt x="247" y="98"/>
                  </a:cubicBezTo>
                  <a:cubicBezTo>
                    <a:pt x="246" y="98"/>
                    <a:pt x="246" y="97"/>
                    <a:pt x="244" y="97"/>
                  </a:cubicBezTo>
                  <a:cubicBezTo>
                    <a:pt x="243" y="96"/>
                    <a:pt x="243" y="95"/>
                    <a:pt x="242" y="96"/>
                  </a:cubicBezTo>
                  <a:cubicBezTo>
                    <a:pt x="241" y="96"/>
                    <a:pt x="241" y="95"/>
                    <a:pt x="240" y="94"/>
                  </a:cubicBezTo>
                  <a:cubicBezTo>
                    <a:pt x="239" y="94"/>
                    <a:pt x="239" y="94"/>
                    <a:pt x="237" y="93"/>
                  </a:cubicBezTo>
                  <a:cubicBezTo>
                    <a:pt x="235" y="93"/>
                    <a:pt x="235" y="93"/>
                    <a:pt x="234" y="92"/>
                  </a:cubicBezTo>
                  <a:cubicBezTo>
                    <a:pt x="233" y="91"/>
                    <a:pt x="229" y="88"/>
                    <a:pt x="228" y="87"/>
                  </a:cubicBezTo>
                  <a:cubicBezTo>
                    <a:pt x="226" y="87"/>
                    <a:pt x="225" y="86"/>
                    <a:pt x="223" y="86"/>
                  </a:cubicBezTo>
                  <a:cubicBezTo>
                    <a:pt x="222" y="87"/>
                    <a:pt x="221" y="86"/>
                    <a:pt x="220" y="86"/>
                  </a:cubicBezTo>
                  <a:cubicBezTo>
                    <a:pt x="219" y="86"/>
                    <a:pt x="218" y="86"/>
                    <a:pt x="218" y="85"/>
                  </a:cubicBezTo>
                  <a:cubicBezTo>
                    <a:pt x="218" y="85"/>
                    <a:pt x="217" y="85"/>
                    <a:pt x="216" y="86"/>
                  </a:cubicBezTo>
                  <a:cubicBezTo>
                    <a:pt x="215" y="87"/>
                    <a:pt x="216" y="84"/>
                    <a:pt x="215" y="84"/>
                  </a:cubicBezTo>
                  <a:cubicBezTo>
                    <a:pt x="214" y="84"/>
                    <a:pt x="213" y="83"/>
                    <a:pt x="214" y="84"/>
                  </a:cubicBezTo>
                  <a:cubicBezTo>
                    <a:pt x="215" y="84"/>
                    <a:pt x="218" y="82"/>
                    <a:pt x="216" y="82"/>
                  </a:cubicBezTo>
                  <a:cubicBezTo>
                    <a:pt x="214" y="81"/>
                    <a:pt x="212" y="80"/>
                    <a:pt x="212" y="81"/>
                  </a:cubicBezTo>
                  <a:cubicBezTo>
                    <a:pt x="212" y="81"/>
                    <a:pt x="211" y="82"/>
                    <a:pt x="211" y="82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1" y="82"/>
                    <a:pt x="211" y="82"/>
                    <a:pt x="210" y="82"/>
                  </a:cubicBezTo>
                  <a:cubicBezTo>
                    <a:pt x="210" y="82"/>
                    <a:pt x="210" y="82"/>
                    <a:pt x="210" y="82"/>
                  </a:cubicBezTo>
                  <a:cubicBezTo>
                    <a:pt x="210" y="82"/>
                    <a:pt x="210" y="82"/>
                    <a:pt x="209" y="82"/>
                  </a:cubicBezTo>
                  <a:cubicBezTo>
                    <a:pt x="209" y="82"/>
                    <a:pt x="209" y="82"/>
                    <a:pt x="209" y="82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6" y="82"/>
                    <a:pt x="204" y="81"/>
                    <a:pt x="204" y="81"/>
                  </a:cubicBezTo>
                  <a:cubicBezTo>
                    <a:pt x="204" y="80"/>
                    <a:pt x="201" y="80"/>
                    <a:pt x="200" y="79"/>
                  </a:cubicBezTo>
                  <a:cubicBezTo>
                    <a:pt x="200" y="78"/>
                    <a:pt x="202" y="79"/>
                    <a:pt x="204" y="79"/>
                  </a:cubicBezTo>
                  <a:cubicBezTo>
                    <a:pt x="205" y="79"/>
                    <a:pt x="206" y="79"/>
                    <a:pt x="206" y="79"/>
                  </a:cubicBezTo>
                  <a:cubicBezTo>
                    <a:pt x="207" y="78"/>
                    <a:pt x="208" y="77"/>
                    <a:pt x="209" y="77"/>
                  </a:cubicBezTo>
                  <a:cubicBezTo>
                    <a:pt x="209" y="76"/>
                    <a:pt x="209" y="75"/>
                    <a:pt x="208" y="75"/>
                  </a:cubicBezTo>
                  <a:cubicBezTo>
                    <a:pt x="207" y="75"/>
                    <a:pt x="207" y="74"/>
                    <a:pt x="205" y="74"/>
                  </a:cubicBezTo>
                  <a:cubicBezTo>
                    <a:pt x="204" y="74"/>
                    <a:pt x="204" y="73"/>
                    <a:pt x="203" y="74"/>
                  </a:cubicBezTo>
                  <a:cubicBezTo>
                    <a:pt x="202" y="74"/>
                    <a:pt x="203" y="73"/>
                    <a:pt x="202" y="72"/>
                  </a:cubicBezTo>
                  <a:cubicBezTo>
                    <a:pt x="201" y="71"/>
                    <a:pt x="200" y="72"/>
                    <a:pt x="200" y="73"/>
                  </a:cubicBezTo>
                  <a:cubicBezTo>
                    <a:pt x="199" y="73"/>
                    <a:pt x="199" y="74"/>
                    <a:pt x="199" y="75"/>
                  </a:cubicBezTo>
                  <a:cubicBezTo>
                    <a:pt x="198" y="75"/>
                    <a:pt x="198" y="74"/>
                    <a:pt x="199" y="74"/>
                  </a:cubicBezTo>
                  <a:cubicBezTo>
                    <a:pt x="199" y="74"/>
                    <a:pt x="198" y="74"/>
                    <a:pt x="198" y="74"/>
                  </a:cubicBezTo>
                  <a:cubicBezTo>
                    <a:pt x="197" y="74"/>
                    <a:pt x="197" y="73"/>
                    <a:pt x="198" y="73"/>
                  </a:cubicBezTo>
                  <a:cubicBezTo>
                    <a:pt x="198" y="72"/>
                    <a:pt x="199" y="71"/>
                    <a:pt x="199" y="71"/>
                  </a:cubicBezTo>
                  <a:cubicBezTo>
                    <a:pt x="199" y="71"/>
                    <a:pt x="199" y="69"/>
                    <a:pt x="198" y="70"/>
                  </a:cubicBezTo>
                  <a:cubicBezTo>
                    <a:pt x="197" y="70"/>
                    <a:pt x="196" y="70"/>
                    <a:pt x="196" y="70"/>
                  </a:cubicBezTo>
                  <a:cubicBezTo>
                    <a:pt x="195" y="71"/>
                    <a:pt x="194" y="73"/>
                    <a:pt x="194" y="74"/>
                  </a:cubicBezTo>
                  <a:cubicBezTo>
                    <a:pt x="194" y="75"/>
                    <a:pt x="193" y="75"/>
                    <a:pt x="193" y="75"/>
                  </a:cubicBezTo>
                  <a:cubicBezTo>
                    <a:pt x="192" y="75"/>
                    <a:pt x="193" y="70"/>
                    <a:pt x="193" y="70"/>
                  </a:cubicBezTo>
                  <a:cubicBezTo>
                    <a:pt x="194" y="69"/>
                    <a:pt x="192" y="70"/>
                    <a:pt x="191" y="71"/>
                  </a:cubicBezTo>
                  <a:cubicBezTo>
                    <a:pt x="190" y="72"/>
                    <a:pt x="190" y="74"/>
                    <a:pt x="189" y="74"/>
                  </a:cubicBezTo>
                  <a:cubicBezTo>
                    <a:pt x="188" y="75"/>
                    <a:pt x="188" y="78"/>
                    <a:pt x="187" y="79"/>
                  </a:cubicBezTo>
                  <a:cubicBezTo>
                    <a:pt x="186" y="80"/>
                    <a:pt x="187" y="77"/>
                    <a:pt x="187" y="76"/>
                  </a:cubicBezTo>
                  <a:cubicBezTo>
                    <a:pt x="188" y="76"/>
                    <a:pt x="188" y="74"/>
                    <a:pt x="188" y="73"/>
                  </a:cubicBezTo>
                  <a:cubicBezTo>
                    <a:pt x="189" y="73"/>
                    <a:pt x="190" y="71"/>
                    <a:pt x="189" y="71"/>
                  </a:cubicBezTo>
                  <a:cubicBezTo>
                    <a:pt x="188" y="71"/>
                    <a:pt x="188" y="70"/>
                    <a:pt x="187" y="71"/>
                  </a:cubicBezTo>
                  <a:cubicBezTo>
                    <a:pt x="186" y="71"/>
                    <a:pt x="186" y="70"/>
                    <a:pt x="185" y="70"/>
                  </a:cubicBezTo>
                  <a:cubicBezTo>
                    <a:pt x="184" y="70"/>
                    <a:pt x="185" y="71"/>
                    <a:pt x="185" y="72"/>
                  </a:cubicBezTo>
                  <a:cubicBezTo>
                    <a:pt x="185" y="72"/>
                    <a:pt x="184" y="73"/>
                    <a:pt x="184" y="73"/>
                  </a:cubicBezTo>
                  <a:cubicBezTo>
                    <a:pt x="184" y="74"/>
                    <a:pt x="184" y="73"/>
                    <a:pt x="183" y="73"/>
                  </a:cubicBezTo>
                  <a:cubicBezTo>
                    <a:pt x="183" y="73"/>
                    <a:pt x="183" y="74"/>
                    <a:pt x="183" y="75"/>
                  </a:cubicBezTo>
                  <a:cubicBezTo>
                    <a:pt x="184" y="75"/>
                    <a:pt x="182" y="75"/>
                    <a:pt x="182" y="74"/>
                  </a:cubicBezTo>
                  <a:cubicBezTo>
                    <a:pt x="182" y="74"/>
                    <a:pt x="181" y="74"/>
                    <a:pt x="180" y="74"/>
                  </a:cubicBezTo>
                  <a:cubicBezTo>
                    <a:pt x="179" y="75"/>
                    <a:pt x="179" y="75"/>
                    <a:pt x="179" y="76"/>
                  </a:cubicBezTo>
                  <a:cubicBezTo>
                    <a:pt x="179" y="76"/>
                    <a:pt x="181" y="77"/>
                    <a:pt x="181" y="78"/>
                  </a:cubicBezTo>
                  <a:cubicBezTo>
                    <a:pt x="180" y="78"/>
                    <a:pt x="180" y="79"/>
                    <a:pt x="180" y="80"/>
                  </a:cubicBezTo>
                  <a:cubicBezTo>
                    <a:pt x="181" y="81"/>
                    <a:pt x="179" y="79"/>
                    <a:pt x="179" y="80"/>
                  </a:cubicBezTo>
                  <a:cubicBezTo>
                    <a:pt x="178" y="80"/>
                    <a:pt x="178" y="78"/>
                    <a:pt x="179" y="78"/>
                  </a:cubicBezTo>
                  <a:cubicBezTo>
                    <a:pt x="179" y="77"/>
                    <a:pt x="179" y="76"/>
                    <a:pt x="178" y="77"/>
                  </a:cubicBezTo>
                  <a:cubicBezTo>
                    <a:pt x="176" y="78"/>
                    <a:pt x="177" y="76"/>
                    <a:pt x="175" y="76"/>
                  </a:cubicBezTo>
                  <a:cubicBezTo>
                    <a:pt x="174" y="77"/>
                    <a:pt x="172" y="77"/>
                    <a:pt x="172" y="78"/>
                  </a:cubicBezTo>
                  <a:cubicBezTo>
                    <a:pt x="172" y="79"/>
                    <a:pt x="174" y="79"/>
                    <a:pt x="175" y="80"/>
                  </a:cubicBezTo>
                  <a:cubicBezTo>
                    <a:pt x="176" y="80"/>
                    <a:pt x="175" y="81"/>
                    <a:pt x="176" y="82"/>
                  </a:cubicBezTo>
                  <a:cubicBezTo>
                    <a:pt x="176" y="82"/>
                    <a:pt x="174" y="80"/>
                    <a:pt x="173" y="80"/>
                  </a:cubicBezTo>
                  <a:cubicBezTo>
                    <a:pt x="172" y="80"/>
                    <a:pt x="173" y="81"/>
                    <a:pt x="173" y="82"/>
                  </a:cubicBezTo>
                  <a:cubicBezTo>
                    <a:pt x="173" y="82"/>
                    <a:pt x="172" y="81"/>
                    <a:pt x="172" y="81"/>
                  </a:cubicBezTo>
                  <a:cubicBezTo>
                    <a:pt x="171" y="80"/>
                    <a:pt x="171" y="82"/>
                    <a:pt x="170" y="83"/>
                  </a:cubicBezTo>
                  <a:cubicBezTo>
                    <a:pt x="169" y="83"/>
                    <a:pt x="170" y="81"/>
                    <a:pt x="170" y="81"/>
                  </a:cubicBezTo>
                  <a:cubicBezTo>
                    <a:pt x="170" y="80"/>
                    <a:pt x="170" y="81"/>
                    <a:pt x="169" y="82"/>
                  </a:cubicBezTo>
                  <a:cubicBezTo>
                    <a:pt x="168" y="83"/>
                    <a:pt x="168" y="82"/>
                    <a:pt x="168" y="81"/>
                  </a:cubicBezTo>
                  <a:cubicBezTo>
                    <a:pt x="169" y="81"/>
                    <a:pt x="168" y="80"/>
                    <a:pt x="166" y="80"/>
                  </a:cubicBezTo>
                  <a:cubicBezTo>
                    <a:pt x="165" y="80"/>
                    <a:pt x="166" y="79"/>
                    <a:pt x="166" y="78"/>
                  </a:cubicBezTo>
                  <a:cubicBezTo>
                    <a:pt x="166" y="77"/>
                    <a:pt x="165" y="78"/>
                    <a:pt x="164" y="79"/>
                  </a:cubicBezTo>
                  <a:cubicBezTo>
                    <a:pt x="163" y="80"/>
                    <a:pt x="163" y="80"/>
                    <a:pt x="164" y="82"/>
                  </a:cubicBezTo>
                  <a:cubicBezTo>
                    <a:pt x="164" y="83"/>
                    <a:pt x="162" y="82"/>
                    <a:pt x="162" y="83"/>
                  </a:cubicBezTo>
                  <a:cubicBezTo>
                    <a:pt x="161" y="84"/>
                    <a:pt x="162" y="84"/>
                    <a:pt x="163" y="84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64" y="87"/>
                    <a:pt x="162" y="86"/>
                    <a:pt x="161" y="87"/>
                  </a:cubicBezTo>
                  <a:cubicBezTo>
                    <a:pt x="161" y="87"/>
                    <a:pt x="161" y="88"/>
                    <a:pt x="160" y="88"/>
                  </a:cubicBezTo>
                  <a:cubicBezTo>
                    <a:pt x="159" y="88"/>
                    <a:pt x="159" y="89"/>
                    <a:pt x="160" y="89"/>
                  </a:cubicBezTo>
                  <a:cubicBezTo>
                    <a:pt x="161" y="90"/>
                    <a:pt x="160" y="90"/>
                    <a:pt x="159" y="90"/>
                  </a:cubicBezTo>
                  <a:cubicBezTo>
                    <a:pt x="158" y="90"/>
                    <a:pt x="157" y="90"/>
                    <a:pt x="157" y="91"/>
                  </a:cubicBezTo>
                  <a:cubicBezTo>
                    <a:pt x="156" y="91"/>
                    <a:pt x="155" y="91"/>
                    <a:pt x="154" y="91"/>
                  </a:cubicBezTo>
                  <a:cubicBezTo>
                    <a:pt x="154" y="90"/>
                    <a:pt x="153" y="90"/>
                    <a:pt x="152" y="91"/>
                  </a:cubicBezTo>
                  <a:cubicBezTo>
                    <a:pt x="152" y="92"/>
                    <a:pt x="151" y="93"/>
                    <a:pt x="151" y="94"/>
                  </a:cubicBezTo>
                  <a:cubicBezTo>
                    <a:pt x="151" y="94"/>
                    <a:pt x="153" y="94"/>
                    <a:pt x="154" y="94"/>
                  </a:cubicBezTo>
                  <a:cubicBezTo>
                    <a:pt x="155" y="93"/>
                    <a:pt x="153" y="95"/>
                    <a:pt x="152" y="96"/>
                  </a:cubicBezTo>
                  <a:cubicBezTo>
                    <a:pt x="151" y="96"/>
                    <a:pt x="153" y="96"/>
                    <a:pt x="154" y="96"/>
                  </a:cubicBezTo>
                  <a:cubicBezTo>
                    <a:pt x="155" y="95"/>
                    <a:pt x="154" y="97"/>
                    <a:pt x="153" y="97"/>
                  </a:cubicBezTo>
                  <a:cubicBezTo>
                    <a:pt x="152" y="97"/>
                    <a:pt x="151" y="97"/>
                    <a:pt x="150" y="98"/>
                  </a:cubicBezTo>
                  <a:cubicBezTo>
                    <a:pt x="150" y="99"/>
                    <a:pt x="152" y="99"/>
                    <a:pt x="153" y="100"/>
                  </a:cubicBezTo>
                  <a:cubicBezTo>
                    <a:pt x="155" y="100"/>
                    <a:pt x="149" y="99"/>
                    <a:pt x="149" y="100"/>
                  </a:cubicBezTo>
                  <a:cubicBezTo>
                    <a:pt x="149" y="101"/>
                    <a:pt x="148" y="102"/>
                    <a:pt x="148" y="102"/>
                  </a:cubicBezTo>
                  <a:cubicBezTo>
                    <a:pt x="148" y="103"/>
                    <a:pt x="149" y="103"/>
                    <a:pt x="150" y="103"/>
                  </a:cubicBezTo>
                  <a:cubicBezTo>
                    <a:pt x="151" y="103"/>
                    <a:pt x="148" y="104"/>
                    <a:pt x="147" y="104"/>
                  </a:cubicBezTo>
                  <a:cubicBezTo>
                    <a:pt x="147" y="104"/>
                    <a:pt x="145" y="105"/>
                    <a:pt x="145" y="106"/>
                  </a:cubicBezTo>
                  <a:cubicBezTo>
                    <a:pt x="145" y="107"/>
                    <a:pt x="144" y="107"/>
                    <a:pt x="143" y="108"/>
                  </a:cubicBezTo>
                  <a:cubicBezTo>
                    <a:pt x="142" y="109"/>
                    <a:pt x="142" y="110"/>
                    <a:pt x="142" y="111"/>
                  </a:cubicBezTo>
                  <a:cubicBezTo>
                    <a:pt x="142" y="111"/>
                    <a:pt x="142" y="111"/>
                    <a:pt x="144" y="112"/>
                  </a:cubicBezTo>
                  <a:cubicBezTo>
                    <a:pt x="146" y="113"/>
                    <a:pt x="143" y="112"/>
                    <a:pt x="142" y="112"/>
                  </a:cubicBezTo>
                  <a:cubicBezTo>
                    <a:pt x="141" y="112"/>
                    <a:pt x="140" y="114"/>
                    <a:pt x="141" y="114"/>
                  </a:cubicBezTo>
                  <a:cubicBezTo>
                    <a:pt x="142" y="114"/>
                    <a:pt x="141" y="115"/>
                    <a:pt x="141" y="116"/>
                  </a:cubicBezTo>
                  <a:cubicBezTo>
                    <a:pt x="141" y="117"/>
                    <a:pt x="140" y="118"/>
                    <a:pt x="139" y="119"/>
                  </a:cubicBezTo>
                  <a:cubicBezTo>
                    <a:pt x="138" y="120"/>
                    <a:pt x="140" y="119"/>
                    <a:pt x="140" y="119"/>
                  </a:cubicBezTo>
                  <a:cubicBezTo>
                    <a:pt x="141" y="119"/>
                    <a:pt x="139" y="121"/>
                    <a:pt x="138" y="121"/>
                  </a:cubicBezTo>
                  <a:cubicBezTo>
                    <a:pt x="137" y="122"/>
                    <a:pt x="136" y="122"/>
                    <a:pt x="136" y="123"/>
                  </a:cubicBezTo>
                  <a:cubicBezTo>
                    <a:pt x="136" y="124"/>
                    <a:pt x="135" y="123"/>
                    <a:pt x="134" y="123"/>
                  </a:cubicBezTo>
                  <a:cubicBezTo>
                    <a:pt x="133" y="123"/>
                    <a:pt x="131" y="126"/>
                    <a:pt x="131" y="127"/>
                  </a:cubicBezTo>
                  <a:cubicBezTo>
                    <a:pt x="130" y="128"/>
                    <a:pt x="129" y="129"/>
                    <a:pt x="128" y="130"/>
                  </a:cubicBezTo>
                  <a:cubicBezTo>
                    <a:pt x="128" y="130"/>
                    <a:pt x="130" y="131"/>
                    <a:pt x="131" y="131"/>
                  </a:cubicBezTo>
                  <a:cubicBezTo>
                    <a:pt x="132" y="131"/>
                    <a:pt x="134" y="130"/>
                    <a:pt x="134" y="130"/>
                  </a:cubicBezTo>
                  <a:cubicBezTo>
                    <a:pt x="135" y="129"/>
                    <a:pt x="132" y="132"/>
                    <a:pt x="131" y="132"/>
                  </a:cubicBezTo>
                  <a:cubicBezTo>
                    <a:pt x="130" y="132"/>
                    <a:pt x="130" y="131"/>
                    <a:pt x="129" y="131"/>
                  </a:cubicBezTo>
                  <a:cubicBezTo>
                    <a:pt x="129" y="131"/>
                    <a:pt x="128" y="132"/>
                    <a:pt x="128" y="132"/>
                  </a:cubicBezTo>
                  <a:cubicBezTo>
                    <a:pt x="128" y="133"/>
                    <a:pt x="126" y="133"/>
                    <a:pt x="125" y="133"/>
                  </a:cubicBezTo>
                  <a:cubicBezTo>
                    <a:pt x="124" y="133"/>
                    <a:pt x="124" y="134"/>
                    <a:pt x="124" y="135"/>
                  </a:cubicBezTo>
                  <a:cubicBezTo>
                    <a:pt x="124" y="136"/>
                    <a:pt x="124" y="136"/>
                    <a:pt x="124" y="137"/>
                  </a:cubicBezTo>
                  <a:cubicBezTo>
                    <a:pt x="125" y="138"/>
                    <a:pt x="124" y="137"/>
                    <a:pt x="122" y="136"/>
                  </a:cubicBezTo>
                  <a:cubicBezTo>
                    <a:pt x="121" y="136"/>
                    <a:pt x="121" y="137"/>
                    <a:pt x="120" y="138"/>
                  </a:cubicBezTo>
                  <a:cubicBezTo>
                    <a:pt x="119" y="138"/>
                    <a:pt x="117" y="138"/>
                    <a:pt x="116" y="138"/>
                  </a:cubicBezTo>
                  <a:cubicBezTo>
                    <a:pt x="115" y="139"/>
                    <a:pt x="116" y="139"/>
                    <a:pt x="117" y="139"/>
                  </a:cubicBezTo>
                  <a:cubicBezTo>
                    <a:pt x="118" y="140"/>
                    <a:pt x="117" y="140"/>
                    <a:pt x="115" y="140"/>
                  </a:cubicBezTo>
                  <a:cubicBezTo>
                    <a:pt x="114" y="140"/>
                    <a:pt x="114" y="140"/>
                    <a:pt x="114" y="141"/>
                  </a:cubicBezTo>
                  <a:cubicBezTo>
                    <a:pt x="114" y="142"/>
                    <a:pt x="112" y="141"/>
                    <a:pt x="111" y="142"/>
                  </a:cubicBezTo>
                  <a:cubicBezTo>
                    <a:pt x="111" y="143"/>
                    <a:pt x="113" y="143"/>
                    <a:pt x="112" y="143"/>
                  </a:cubicBezTo>
                  <a:cubicBezTo>
                    <a:pt x="111" y="143"/>
                    <a:pt x="109" y="143"/>
                    <a:pt x="110" y="144"/>
                  </a:cubicBezTo>
                  <a:cubicBezTo>
                    <a:pt x="111" y="145"/>
                    <a:pt x="111" y="146"/>
                    <a:pt x="112" y="147"/>
                  </a:cubicBezTo>
                  <a:cubicBezTo>
                    <a:pt x="112" y="149"/>
                    <a:pt x="114" y="149"/>
                    <a:pt x="112" y="148"/>
                  </a:cubicBezTo>
                  <a:cubicBezTo>
                    <a:pt x="110" y="148"/>
                    <a:pt x="110" y="149"/>
                    <a:pt x="111" y="150"/>
                  </a:cubicBezTo>
                  <a:cubicBezTo>
                    <a:pt x="112" y="151"/>
                    <a:pt x="112" y="151"/>
                    <a:pt x="110" y="151"/>
                  </a:cubicBezTo>
                  <a:cubicBezTo>
                    <a:pt x="108" y="152"/>
                    <a:pt x="110" y="152"/>
                    <a:pt x="111" y="153"/>
                  </a:cubicBezTo>
                  <a:cubicBezTo>
                    <a:pt x="111" y="153"/>
                    <a:pt x="110" y="154"/>
                    <a:pt x="111" y="154"/>
                  </a:cubicBezTo>
                  <a:cubicBezTo>
                    <a:pt x="112" y="154"/>
                    <a:pt x="109" y="155"/>
                    <a:pt x="111" y="156"/>
                  </a:cubicBezTo>
                  <a:cubicBezTo>
                    <a:pt x="112" y="157"/>
                    <a:pt x="112" y="156"/>
                    <a:pt x="113" y="155"/>
                  </a:cubicBezTo>
                  <a:cubicBezTo>
                    <a:pt x="114" y="154"/>
                    <a:pt x="113" y="156"/>
                    <a:pt x="112" y="157"/>
                  </a:cubicBezTo>
                  <a:cubicBezTo>
                    <a:pt x="111" y="159"/>
                    <a:pt x="111" y="157"/>
                    <a:pt x="110" y="158"/>
                  </a:cubicBezTo>
                  <a:cubicBezTo>
                    <a:pt x="108" y="158"/>
                    <a:pt x="110" y="159"/>
                    <a:pt x="111" y="160"/>
                  </a:cubicBezTo>
                  <a:cubicBezTo>
                    <a:pt x="111" y="162"/>
                    <a:pt x="111" y="161"/>
                    <a:pt x="112" y="161"/>
                  </a:cubicBezTo>
                  <a:cubicBezTo>
                    <a:pt x="113" y="161"/>
                    <a:pt x="113" y="161"/>
                    <a:pt x="114" y="160"/>
                  </a:cubicBezTo>
                  <a:cubicBezTo>
                    <a:pt x="115" y="160"/>
                    <a:pt x="113" y="162"/>
                    <a:pt x="114" y="163"/>
                  </a:cubicBezTo>
                  <a:cubicBezTo>
                    <a:pt x="114" y="164"/>
                    <a:pt x="113" y="163"/>
                    <a:pt x="112" y="163"/>
                  </a:cubicBezTo>
                  <a:cubicBezTo>
                    <a:pt x="111" y="164"/>
                    <a:pt x="111" y="165"/>
                    <a:pt x="112" y="166"/>
                  </a:cubicBezTo>
                  <a:cubicBezTo>
                    <a:pt x="113" y="166"/>
                    <a:pt x="114" y="168"/>
                    <a:pt x="115" y="168"/>
                  </a:cubicBezTo>
                  <a:cubicBezTo>
                    <a:pt x="116" y="169"/>
                    <a:pt x="118" y="169"/>
                    <a:pt x="120" y="169"/>
                  </a:cubicBezTo>
                  <a:cubicBezTo>
                    <a:pt x="121" y="168"/>
                    <a:pt x="121" y="169"/>
                    <a:pt x="122" y="168"/>
                  </a:cubicBezTo>
                  <a:cubicBezTo>
                    <a:pt x="123" y="168"/>
                    <a:pt x="125" y="166"/>
                    <a:pt x="126" y="164"/>
                  </a:cubicBezTo>
                  <a:cubicBezTo>
                    <a:pt x="128" y="162"/>
                    <a:pt x="129" y="162"/>
                    <a:pt x="130" y="162"/>
                  </a:cubicBezTo>
                  <a:cubicBezTo>
                    <a:pt x="131" y="161"/>
                    <a:pt x="131" y="161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60"/>
                    <a:pt x="131" y="160"/>
                  </a:cubicBezTo>
                  <a:cubicBezTo>
                    <a:pt x="131" y="160"/>
                    <a:pt x="131" y="160"/>
                    <a:pt x="131" y="160"/>
                  </a:cubicBezTo>
                  <a:cubicBezTo>
                    <a:pt x="131" y="160"/>
                    <a:pt x="132" y="160"/>
                    <a:pt x="132" y="160"/>
                  </a:cubicBezTo>
                  <a:cubicBezTo>
                    <a:pt x="132" y="160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3"/>
                    <a:pt x="133" y="163"/>
                    <a:pt x="133" y="163"/>
                  </a:cubicBezTo>
                  <a:cubicBezTo>
                    <a:pt x="133" y="164"/>
                    <a:pt x="133" y="167"/>
                    <a:pt x="134" y="168"/>
                  </a:cubicBezTo>
                  <a:cubicBezTo>
                    <a:pt x="134" y="169"/>
                    <a:pt x="135" y="169"/>
                    <a:pt x="136" y="168"/>
                  </a:cubicBezTo>
                  <a:cubicBezTo>
                    <a:pt x="137" y="167"/>
                    <a:pt x="135" y="171"/>
                    <a:pt x="135" y="172"/>
                  </a:cubicBezTo>
                  <a:cubicBezTo>
                    <a:pt x="135" y="173"/>
                    <a:pt x="137" y="176"/>
                    <a:pt x="138" y="177"/>
                  </a:cubicBezTo>
                  <a:cubicBezTo>
                    <a:pt x="138" y="178"/>
                    <a:pt x="139" y="180"/>
                    <a:pt x="139" y="181"/>
                  </a:cubicBezTo>
                  <a:cubicBezTo>
                    <a:pt x="139" y="182"/>
                    <a:pt x="138" y="185"/>
                    <a:pt x="139" y="185"/>
                  </a:cubicBezTo>
                  <a:cubicBezTo>
                    <a:pt x="139" y="185"/>
                    <a:pt x="141" y="185"/>
                    <a:pt x="142" y="185"/>
                  </a:cubicBezTo>
                  <a:cubicBezTo>
                    <a:pt x="144" y="185"/>
                    <a:pt x="144" y="185"/>
                    <a:pt x="145" y="184"/>
                  </a:cubicBezTo>
                  <a:cubicBezTo>
                    <a:pt x="145" y="183"/>
                    <a:pt x="145" y="182"/>
                    <a:pt x="147" y="181"/>
                  </a:cubicBezTo>
                  <a:cubicBezTo>
                    <a:pt x="149" y="180"/>
                    <a:pt x="150" y="181"/>
                    <a:pt x="151" y="180"/>
                  </a:cubicBezTo>
                  <a:cubicBezTo>
                    <a:pt x="152" y="180"/>
                    <a:pt x="154" y="174"/>
                    <a:pt x="155" y="173"/>
                  </a:cubicBezTo>
                  <a:cubicBezTo>
                    <a:pt x="155" y="171"/>
                    <a:pt x="155" y="169"/>
                    <a:pt x="155" y="168"/>
                  </a:cubicBezTo>
                  <a:cubicBezTo>
                    <a:pt x="155" y="167"/>
                    <a:pt x="158" y="164"/>
                    <a:pt x="158" y="163"/>
                  </a:cubicBezTo>
                  <a:cubicBezTo>
                    <a:pt x="159" y="163"/>
                    <a:pt x="159" y="163"/>
                    <a:pt x="160" y="163"/>
                  </a:cubicBezTo>
                  <a:cubicBezTo>
                    <a:pt x="160" y="163"/>
                    <a:pt x="161" y="160"/>
                    <a:pt x="162" y="160"/>
                  </a:cubicBezTo>
                  <a:cubicBezTo>
                    <a:pt x="163" y="159"/>
                    <a:pt x="163" y="158"/>
                    <a:pt x="164" y="158"/>
                  </a:cubicBezTo>
                  <a:cubicBezTo>
                    <a:pt x="164" y="157"/>
                    <a:pt x="163" y="155"/>
                    <a:pt x="162" y="154"/>
                  </a:cubicBezTo>
                  <a:cubicBezTo>
                    <a:pt x="162" y="153"/>
                    <a:pt x="161" y="152"/>
                    <a:pt x="159" y="152"/>
                  </a:cubicBezTo>
                  <a:cubicBezTo>
                    <a:pt x="157" y="152"/>
                    <a:pt x="157" y="151"/>
                    <a:pt x="157" y="150"/>
                  </a:cubicBezTo>
                  <a:cubicBezTo>
                    <a:pt x="156" y="149"/>
                    <a:pt x="157" y="146"/>
                    <a:pt x="157" y="146"/>
                  </a:cubicBezTo>
                  <a:cubicBezTo>
                    <a:pt x="158" y="145"/>
                    <a:pt x="158" y="142"/>
                    <a:pt x="158" y="141"/>
                  </a:cubicBezTo>
                  <a:cubicBezTo>
                    <a:pt x="159" y="140"/>
                    <a:pt x="157" y="139"/>
                    <a:pt x="157" y="139"/>
                  </a:cubicBezTo>
                  <a:cubicBezTo>
                    <a:pt x="157" y="138"/>
                    <a:pt x="158" y="139"/>
                    <a:pt x="159" y="139"/>
                  </a:cubicBezTo>
                  <a:cubicBezTo>
                    <a:pt x="160" y="139"/>
                    <a:pt x="162" y="136"/>
                    <a:pt x="163" y="135"/>
                  </a:cubicBezTo>
                  <a:cubicBezTo>
                    <a:pt x="164" y="134"/>
                    <a:pt x="164" y="132"/>
                    <a:pt x="165" y="132"/>
                  </a:cubicBezTo>
                  <a:cubicBezTo>
                    <a:pt x="165" y="131"/>
                    <a:pt x="168" y="130"/>
                    <a:pt x="168" y="130"/>
                  </a:cubicBezTo>
                  <a:cubicBezTo>
                    <a:pt x="169" y="130"/>
                    <a:pt x="171" y="129"/>
                    <a:pt x="171" y="128"/>
                  </a:cubicBezTo>
                  <a:cubicBezTo>
                    <a:pt x="171" y="126"/>
                    <a:pt x="174" y="125"/>
                    <a:pt x="174" y="124"/>
                  </a:cubicBezTo>
                  <a:cubicBezTo>
                    <a:pt x="175" y="123"/>
                    <a:pt x="173" y="123"/>
                    <a:pt x="173" y="122"/>
                  </a:cubicBezTo>
                  <a:cubicBezTo>
                    <a:pt x="172" y="121"/>
                    <a:pt x="173" y="121"/>
                    <a:pt x="174" y="120"/>
                  </a:cubicBezTo>
                  <a:cubicBezTo>
                    <a:pt x="174" y="120"/>
                    <a:pt x="174" y="119"/>
                    <a:pt x="174" y="119"/>
                  </a:cubicBezTo>
                  <a:cubicBezTo>
                    <a:pt x="175" y="118"/>
                    <a:pt x="175" y="118"/>
                    <a:pt x="176" y="117"/>
                  </a:cubicBezTo>
                  <a:cubicBezTo>
                    <a:pt x="178" y="116"/>
                    <a:pt x="177" y="116"/>
                    <a:pt x="177" y="116"/>
                  </a:cubicBezTo>
                  <a:cubicBezTo>
                    <a:pt x="177" y="115"/>
                    <a:pt x="179" y="115"/>
                    <a:pt x="180" y="115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6"/>
                    <a:pt x="181" y="116"/>
                    <a:pt x="182" y="116"/>
                  </a:cubicBezTo>
                  <a:cubicBezTo>
                    <a:pt x="182" y="116"/>
                    <a:pt x="182" y="115"/>
                    <a:pt x="182" y="115"/>
                  </a:cubicBezTo>
                  <a:cubicBezTo>
                    <a:pt x="182" y="115"/>
                    <a:pt x="182" y="115"/>
                    <a:pt x="183" y="115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4" y="115"/>
                    <a:pt x="184" y="115"/>
                    <a:pt x="184" y="115"/>
                  </a:cubicBezTo>
                  <a:cubicBezTo>
                    <a:pt x="186" y="115"/>
                    <a:pt x="186" y="116"/>
                    <a:pt x="187" y="117"/>
                  </a:cubicBezTo>
                  <a:cubicBezTo>
                    <a:pt x="188" y="118"/>
                    <a:pt x="187" y="121"/>
                    <a:pt x="186" y="121"/>
                  </a:cubicBezTo>
                  <a:cubicBezTo>
                    <a:pt x="185" y="121"/>
                    <a:pt x="183" y="125"/>
                    <a:pt x="182" y="126"/>
                  </a:cubicBezTo>
                  <a:cubicBezTo>
                    <a:pt x="182" y="127"/>
                    <a:pt x="178" y="130"/>
                    <a:pt x="177" y="131"/>
                  </a:cubicBezTo>
                  <a:cubicBezTo>
                    <a:pt x="177" y="133"/>
                    <a:pt x="173" y="136"/>
                    <a:pt x="172" y="137"/>
                  </a:cubicBezTo>
                  <a:cubicBezTo>
                    <a:pt x="171" y="138"/>
                    <a:pt x="172" y="138"/>
                    <a:pt x="173" y="139"/>
                  </a:cubicBezTo>
                  <a:cubicBezTo>
                    <a:pt x="173" y="141"/>
                    <a:pt x="174" y="146"/>
                    <a:pt x="174" y="147"/>
                  </a:cubicBezTo>
                  <a:cubicBezTo>
                    <a:pt x="173" y="148"/>
                    <a:pt x="173" y="149"/>
                    <a:pt x="173" y="150"/>
                  </a:cubicBezTo>
                  <a:cubicBezTo>
                    <a:pt x="173" y="151"/>
                    <a:pt x="173" y="152"/>
                    <a:pt x="174" y="152"/>
                  </a:cubicBezTo>
                  <a:cubicBezTo>
                    <a:pt x="176" y="152"/>
                    <a:pt x="177" y="153"/>
                    <a:pt x="177" y="154"/>
                  </a:cubicBezTo>
                  <a:cubicBezTo>
                    <a:pt x="177" y="155"/>
                    <a:pt x="177" y="155"/>
                    <a:pt x="179" y="156"/>
                  </a:cubicBezTo>
                  <a:cubicBezTo>
                    <a:pt x="180" y="156"/>
                    <a:pt x="182" y="156"/>
                    <a:pt x="183" y="156"/>
                  </a:cubicBezTo>
                  <a:cubicBezTo>
                    <a:pt x="184" y="156"/>
                    <a:pt x="185" y="155"/>
                    <a:pt x="187" y="155"/>
                  </a:cubicBezTo>
                  <a:cubicBezTo>
                    <a:pt x="189" y="154"/>
                    <a:pt x="191" y="154"/>
                    <a:pt x="193" y="153"/>
                  </a:cubicBezTo>
                  <a:cubicBezTo>
                    <a:pt x="194" y="153"/>
                    <a:pt x="195" y="153"/>
                    <a:pt x="195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7" y="153"/>
                    <a:pt x="198" y="153"/>
                    <a:pt x="199" y="153"/>
                  </a:cubicBezTo>
                  <a:cubicBezTo>
                    <a:pt x="200" y="152"/>
                    <a:pt x="200" y="152"/>
                    <a:pt x="200" y="153"/>
                  </a:cubicBezTo>
                  <a:cubicBezTo>
                    <a:pt x="200" y="155"/>
                    <a:pt x="202" y="154"/>
                    <a:pt x="203" y="155"/>
                  </a:cubicBezTo>
                  <a:cubicBezTo>
                    <a:pt x="204" y="155"/>
                    <a:pt x="204" y="157"/>
                    <a:pt x="203" y="157"/>
                  </a:cubicBezTo>
                  <a:cubicBezTo>
                    <a:pt x="201" y="157"/>
                    <a:pt x="198" y="157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9"/>
                    <a:pt x="199" y="159"/>
                    <a:pt x="198" y="159"/>
                  </a:cubicBezTo>
                  <a:cubicBezTo>
                    <a:pt x="198" y="159"/>
                    <a:pt x="198" y="159"/>
                    <a:pt x="197" y="159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4" y="159"/>
                    <a:pt x="189" y="159"/>
                    <a:pt x="187" y="159"/>
                  </a:cubicBezTo>
                  <a:cubicBezTo>
                    <a:pt x="186" y="159"/>
                    <a:pt x="181" y="161"/>
                    <a:pt x="181" y="162"/>
                  </a:cubicBezTo>
                  <a:cubicBezTo>
                    <a:pt x="181" y="164"/>
                    <a:pt x="182" y="166"/>
                    <a:pt x="183" y="167"/>
                  </a:cubicBezTo>
                  <a:cubicBezTo>
                    <a:pt x="183" y="167"/>
                    <a:pt x="184" y="167"/>
                    <a:pt x="184" y="167"/>
                  </a:cubicBezTo>
                  <a:cubicBezTo>
                    <a:pt x="184" y="167"/>
                    <a:pt x="184" y="167"/>
                    <a:pt x="184" y="167"/>
                  </a:cubicBezTo>
                  <a:cubicBezTo>
                    <a:pt x="184" y="167"/>
                    <a:pt x="184" y="168"/>
                    <a:pt x="184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84" y="169"/>
                    <a:pt x="185" y="169"/>
                    <a:pt x="185" y="170"/>
                  </a:cubicBezTo>
                  <a:cubicBezTo>
                    <a:pt x="185" y="171"/>
                    <a:pt x="185" y="171"/>
                    <a:pt x="185" y="172"/>
                  </a:cubicBezTo>
                  <a:cubicBezTo>
                    <a:pt x="185" y="174"/>
                    <a:pt x="183" y="176"/>
                    <a:pt x="182" y="176"/>
                  </a:cubicBezTo>
                  <a:cubicBezTo>
                    <a:pt x="180" y="175"/>
                    <a:pt x="178" y="171"/>
                    <a:pt x="177" y="171"/>
                  </a:cubicBezTo>
                  <a:cubicBezTo>
                    <a:pt x="176" y="171"/>
                    <a:pt x="173" y="172"/>
                    <a:pt x="173" y="173"/>
                  </a:cubicBezTo>
                  <a:cubicBezTo>
                    <a:pt x="173" y="174"/>
                    <a:pt x="172" y="175"/>
                    <a:pt x="172" y="176"/>
                  </a:cubicBezTo>
                  <a:cubicBezTo>
                    <a:pt x="171" y="177"/>
                    <a:pt x="171" y="178"/>
                    <a:pt x="171" y="179"/>
                  </a:cubicBezTo>
                  <a:cubicBezTo>
                    <a:pt x="171" y="180"/>
                    <a:pt x="171" y="181"/>
                    <a:pt x="171" y="181"/>
                  </a:cubicBezTo>
                  <a:cubicBezTo>
                    <a:pt x="171" y="181"/>
                    <a:pt x="171" y="181"/>
                    <a:pt x="171" y="181"/>
                  </a:cubicBezTo>
                  <a:cubicBezTo>
                    <a:pt x="171" y="182"/>
                    <a:pt x="171" y="183"/>
                    <a:pt x="171" y="183"/>
                  </a:cubicBezTo>
                  <a:cubicBezTo>
                    <a:pt x="171" y="184"/>
                    <a:pt x="170" y="184"/>
                    <a:pt x="170" y="185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6"/>
                    <a:pt x="169" y="186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69" y="187"/>
                    <a:pt x="168" y="187"/>
                    <a:pt x="168" y="187"/>
                  </a:cubicBezTo>
                  <a:cubicBezTo>
                    <a:pt x="168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6" y="189"/>
                    <a:pt x="166" y="189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90"/>
                    <a:pt x="165" y="191"/>
                    <a:pt x="165" y="191"/>
                  </a:cubicBezTo>
                  <a:cubicBezTo>
                    <a:pt x="165" y="191"/>
                    <a:pt x="165" y="191"/>
                    <a:pt x="165" y="191"/>
                  </a:cubicBezTo>
                  <a:cubicBezTo>
                    <a:pt x="164" y="191"/>
                    <a:pt x="164" y="191"/>
                    <a:pt x="164" y="191"/>
                  </a:cubicBezTo>
                  <a:cubicBezTo>
                    <a:pt x="162" y="191"/>
                    <a:pt x="163" y="189"/>
                    <a:pt x="160" y="189"/>
                  </a:cubicBezTo>
                  <a:cubicBezTo>
                    <a:pt x="158" y="189"/>
                    <a:pt x="152" y="190"/>
                    <a:pt x="150" y="191"/>
                  </a:cubicBezTo>
                  <a:cubicBezTo>
                    <a:pt x="150" y="192"/>
                    <a:pt x="149" y="192"/>
                    <a:pt x="149" y="192"/>
                  </a:cubicBezTo>
                  <a:cubicBezTo>
                    <a:pt x="149" y="192"/>
                    <a:pt x="148" y="192"/>
                    <a:pt x="148" y="192"/>
                  </a:cubicBezTo>
                  <a:cubicBezTo>
                    <a:pt x="148" y="192"/>
                    <a:pt x="148" y="192"/>
                    <a:pt x="147" y="192"/>
                  </a:cubicBezTo>
                  <a:cubicBezTo>
                    <a:pt x="147" y="192"/>
                    <a:pt x="147" y="193"/>
                    <a:pt x="147" y="193"/>
                  </a:cubicBezTo>
                  <a:cubicBezTo>
                    <a:pt x="146" y="193"/>
                    <a:pt x="146" y="193"/>
                    <a:pt x="146" y="193"/>
                  </a:cubicBezTo>
                  <a:cubicBezTo>
                    <a:pt x="146" y="193"/>
                    <a:pt x="145" y="193"/>
                    <a:pt x="145" y="193"/>
                  </a:cubicBezTo>
                  <a:cubicBezTo>
                    <a:pt x="145" y="193"/>
                    <a:pt x="145" y="193"/>
                    <a:pt x="144" y="193"/>
                  </a:cubicBezTo>
                  <a:cubicBezTo>
                    <a:pt x="143" y="193"/>
                    <a:pt x="143" y="191"/>
                    <a:pt x="143" y="190"/>
                  </a:cubicBezTo>
                  <a:cubicBezTo>
                    <a:pt x="142" y="190"/>
                    <a:pt x="142" y="191"/>
                    <a:pt x="141" y="192"/>
                  </a:cubicBezTo>
                  <a:cubicBezTo>
                    <a:pt x="140" y="193"/>
                    <a:pt x="140" y="191"/>
                    <a:pt x="138" y="191"/>
                  </a:cubicBezTo>
                  <a:cubicBezTo>
                    <a:pt x="137" y="191"/>
                    <a:pt x="134" y="193"/>
                    <a:pt x="133" y="193"/>
                  </a:cubicBezTo>
                  <a:cubicBezTo>
                    <a:pt x="132" y="193"/>
                    <a:pt x="133" y="191"/>
                    <a:pt x="133" y="191"/>
                  </a:cubicBezTo>
                  <a:cubicBezTo>
                    <a:pt x="132" y="190"/>
                    <a:pt x="129" y="192"/>
                    <a:pt x="129" y="192"/>
                  </a:cubicBezTo>
                  <a:cubicBezTo>
                    <a:pt x="128" y="191"/>
                    <a:pt x="127" y="190"/>
                    <a:pt x="128" y="190"/>
                  </a:cubicBezTo>
                  <a:cubicBezTo>
                    <a:pt x="128" y="190"/>
                    <a:pt x="128" y="190"/>
                    <a:pt x="128" y="190"/>
                  </a:cubicBezTo>
                  <a:cubicBezTo>
                    <a:pt x="128" y="190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7" y="188"/>
                    <a:pt x="127" y="188"/>
                    <a:pt x="127" y="188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7" y="186"/>
                    <a:pt x="129" y="186"/>
                    <a:pt x="130" y="186"/>
                  </a:cubicBezTo>
                  <a:cubicBezTo>
                    <a:pt x="131" y="185"/>
                    <a:pt x="128" y="184"/>
                    <a:pt x="127" y="184"/>
                  </a:cubicBezTo>
                  <a:cubicBezTo>
                    <a:pt x="126" y="184"/>
                    <a:pt x="128" y="182"/>
                    <a:pt x="129" y="181"/>
                  </a:cubicBezTo>
                  <a:cubicBezTo>
                    <a:pt x="131" y="180"/>
                    <a:pt x="131" y="180"/>
                    <a:pt x="132" y="179"/>
                  </a:cubicBezTo>
                  <a:cubicBezTo>
                    <a:pt x="132" y="178"/>
                    <a:pt x="131" y="178"/>
                    <a:pt x="130" y="179"/>
                  </a:cubicBezTo>
                  <a:cubicBezTo>
                    <a:pt x="129" y="179"/>
                    <a:pt x="128" y="176"/>
                    <a:pt x="129" y="175"/>
                  </a:cubicBezTo>
                  <a:cubicBezTo>
                    <a:pt x="130" y="175"/>
                    <a:pt x="130" y="173"/>
                    <a:pt x="130" y="172"/>
                  </a:cubicBezTo>
                  <a:cubicBezTo>
                    <a:pt x="130" y="171"/>
                    <a:pt x="128" y="172"/>
                    <a:pt x="127" y="173"/>
                  </a:cubicBezTo>
                  <a:cubicBezTo>
                    <a:pt x="127" y="173"/>
                    <a:pt x="126" y="175"/>
                    <a:pt x="126" y="175"/>
                  </a:cubicBezTo>
                  <a:cubicBezTo>
                    <a:pt x="127" y="176"/>
                    <a:pt x="126" y="177"/>
                    <a:pt x="125" y="177"/>
                  </a:cubicBezTo>
                  <a:cubicBezTo>
                    <a:pt x="124" y="178"/>
                    <a:pt x="124" y="176"/>
                    <a:pt x="123" y="175"/>
                  </a:cubicBezTo>
                  <a:cubicBezTo>
                    <a:pt x="123" y="175"/>
                    <a:pt x="122" y="176"/>
                    <a:pt x="122" y="177"/>
                  </a:cubicBezTo>
                  <a:cubicBezTo>
                    <a:pt x="121" y="177"/>
                    <a:pt x="121" y="181"/>
                    <a:pt x="121" y="182"/>
                  </a:cubicBezTo>
                  <a:cubicBezTo>
                    <a:pt x="120" y="182"/>
                    <a:pt x="121" y="184"/>
                    <a:pt x="122" y="185"/>
                  </a:cubicBezTo>
                  <a:cubicBezTo>
                    <a:pt x="122" y="185"/>
                    <a:pt x="122" y="186"/>
                    <a:pt x="122" y="186"/>
                  </a:cubicBezTo>
                  <a:cubicBezTo>
                    <a:pt x="122" y="186"/>
                    <a:pt x="122" y="186"/>
                    <a:pt x="122" y="186"/>
                  </a:cubicBezTo>
                  <a:cubicBezTo>
                    <a:pt x="122" y="186"/>
                    <a:pt x="122" y="187"/>
                    <a:pt x="122" y="187"/>
                  </a:cubicBezTo>
                  <a:cubicBezTo>
                    <a:pt x="122" y="187"/>
                    <a:pt x="122" y="188"/>
                    <a:pt x="122" y="188"/>
                  </a:cubicBezTo>
                  <a:cubicBezTo>
                    <a:pt x="122" y="188"/>
                    <a:pt x="122" y="188"/>
                    <a:pt x="122" y="188"/>
                  </a:cubicBezTo>
                  <a:cubicBezTo>
                    <a:pt x="122" y="188"/>
                    <a:pt x="122" y="189"/>
                    <a:pt x="122" y="189"/>
                  </a:cubicBezTo>
                  <a:cubicBezTo>
                    <a:pt x="122" y="190"/>
                    <a:pt x="122" y="190"/>
                    <a:pt x="122" y="190"/>
                  </a:cubicBezTo>
                  <a:cubicBezTo>
                    <a:pt x="123" y="190"/>
                    <a:pt x="123" y="190"/>
                    <a:pt x="123" y="191"/>
                  </a:cubicBezTo>
                  <a:cubicBezTo>
                    <a:pt x="123" y="191"/>
                    <a:pt x="123" y="191"/>
                    <a:pt x="123" y="191"/>
                  </a:cubicBezTo>
                  <a:cubicBezTo>
                    <a:pt x="123" y="191"/>
                    <a:pt x="123" y="192"/>
                    <a:pt x="123" y="192"/>
                  </a:cubicBezTo>
                  <a:cubicBezTo>
                    <a:pt x="123" y="192"/>
                    <a:pt x="123" y="192"/>
                    <a:pt x="123" y="192"/>
                  </a:cubicBezTo>
                  <a:cubicBezTo>
                    <a:pt x="123" y="192"/>
                    <a:pt x="123" y="193"/>
                    <a:pt x="123" y="193"/>
                  </a:cubicBezTo>
                  <a:cubicBezTo>
                    <a:pt x="123" y="194"/>
                    <a:pt x="123" y="195"/>
                    <a:pt x="122" y="196"/>
                  </a:cubicBezTo>
                  <a:cubicBezTo>
                    <a:pt x="121" y="196"/>
                    <a:pt x="118" y="193"/>
                    <a:pt x="117" y="195"/>
                  </a:cubicBezTo>
                  <a:cubicBezTo>
                    <a:pt x="116" y="195"/>
                    <a:pt x="116" y="195"/>
                    <a:pt x="116" y="196"/>
                  </a:cubicBezTo>
                  <a:cubicBezTo>
                    <a:pt x="115" y="196"/>
                    <a:pt x="115" y="196"/>
                    <a:pt x="115" y="196"/>
                  </a:cubicBezTo>
                  <a:cubicBezTo>
                    <a:pt x="115" y="196"/>
                    <a:pt x="115" y="196"/>
                    <a:pt x="114" y="196"/>
                  </a:cubicBezTo>
                  <a:cubicBezTo>
                    <a:pt x="114" y="196"/>
                    <a:pt x="114" y="196"/>
                    <a:pt x="114" y="196"/>
                  </a:cubicBezTo>
                  <a:cubicBezTo>
                    <a:pt x="114" y="196"/>
                    <a:pt x="113" y="197"/>
                    <a:pt x="113" y="197"/>
                  </a:cubicBezTo>
                  <a:cubicBezTo>
                    <a:pt x="112" y="197"/>
                    <a:pt x="111" y="197"/>
                    <a:pt x="110" y="198"/>
                  </a:cubicBezTo>
                  <a:cubicBezTo>
                    <a:pt x="108" y="199"/>
                    <a:pt x="108" y="199"/>
                    <a:pt x="107" y="199"/>
                  </a:cubicBezTo>
                  <a:cubicBezTo>
                    <a:pt x="106" y="199"/>
                    <a:pt x="104" y="204"/>
                    <a:pt x="103" y="206"/>
                  </a:cubicBezTo>
                  <a:cubicBezTo>
                    <a:pt x="103" y="206"/>
                    <a:pt x="103" y="206"/>
                    <a:pt x="103" y="207"/>
                  </a:cubicBezTo>
                  <a:cubicBezTo>
                    <a:pt x="103" y="207"/>
                    <a:pt x="103" y="207"/>
                    <a:pt x="103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99" y="208"/>
                  </a:cubicBezTo>
                  <a:cubicBezTo>
                    <a:pt x="99" y="208"/>
                    <a:pt x="98" y="208"/>
                    <a:pt x="97" y="208"/>
                  </a:cubicBezTo>
                  <a:cubicBezTo>
                    <a:pt x="96" y="208"/>
                    <a:pt x="96" y="208"/>
                    <a:pt x="95" y="209"/>
                  </a:cubicBezTo>
                  <a:cubicBezTo>
                    <a:pt x="95" y="209"/>
                    <a:pt x="95" y="209"/>
                    <a:pt x="95" y="209"/>
                  </a:cubicBezTo>
                  <a:cubicBezTo>
                    <a:pt x="95" y="209"/>
                    <a:pt x="94" y="209"/>
                    <a:pt x="94" y="210"/>
                  </a:cubicBezTo>
                  <a:cubicBezTo>
                    <a:pt x="93" y="211"/>
                    <a:pt x="94" y="213"/>
                    <a:pt x="94" y="214"/>
                  </a:cubicBezTo>
                  <a:cubicBezTo>
                    <a:pt x="94" y="214"/>
                    <a:pt x="92" y="216"/>
                    <a:pt x="91" y="216"/>
                  </a:cubicBezTo>
                  <a:cubicBezTo>
                    <a:pt x="91" y="217"/>
                    <a:pt x="90" y="216"/>
                    <a:pt x="88" y="217"/>
                  </a:cubicBezTo>
                  <a:cubicBezTo>
                    <a:pt x="87" y="218"/>
                    <a:pt x="87" y="219"/>
                    <a:pt x="86" y="220"/>
                  </a:cubicBezTo>
                  <a:cubicBezTo>
                    <a:pt x="84" y="221"/>
                    <a:pt x="83" y="220"/>
                    <a:pt x="82" y="219"/>
                  </a:cubicBezTo>
                  <a:cubicBezTo>
                    <a:pt x="80" y="218"/>
                    <a:pt x="79" y="218"/>
                    <a:pt x="80" y="219"/>
                  </a:cubicBezTo>
                  <a:cubicBezTo>
                    <a:pt x="80" y="220"/>
                    <a:pt x="81" y="222"/>
                    <a:pt x="81" y="223"/>
                  </a:cubicBezTo>
                  <a:cubicBezTo>
                    <a:pt x="81" y="223"/>
                    <a:pt x="80" y="224"/>
                    <a:pt x="78" y="224"/>
                  </a:cubicBezTo>
                  <a:cubicBezTo>
                    <a:pt x="76" y="224"/>
                    <a:pt x="74" y="222"/>
                    <a:pt x="71" y="223"/>
                  </a:cubicBezTo>
                  <a:cubicBezTo>
                    <a:pt x="68" y="223"/>
                    <a:pt x="67" y="224"/>
                    <a:pt x="68" y="224"/>
                  </a:cubicBezTo>
                  <a:cubicBezTo>
                    <a:pt x="68" y="224"/>
                    <a:pt x="68" y="226"/>
                    <a:pt x="68" y="227"/>
                  </a:cubicBezTo>
                  <a:cubicBezTo>
                    <a:pt x="69" y="228"/>
                    <a:pt x="76" y="230"/>
                    <a:pt x="77" y="231"/>
                  </a:cubicBezTo>
                  <a:cubicBezTo>
                    <a:pt x="78" y="231"/>
                    <a:pt x="77" y="232"/>
                    <a:pt x="77" y="233"/>
                  </a:cubicBezTo>
                  <a:cubicBezTo>
                    <a:pt x="78" y="234"/>
                    <a:pt x="80" y="235"/>
                    <a:pt x="81" y="240"/>
                  </a:cubicBezTo>
                  <a:cubicBezTo>
                    <a:pt x="82" y="244"/>
                    <a:pt x="80" y="245"/>
                    <a:pt x="80" y="247"/>
                  </a:cubicBezTo>
                  <a:cubicBezTo>
                    <a:pt x="80" y="247"/>
                    <a:pt x="80" y="248"/>
                    <a:pt x="80" y="248"/>
                  </a:cubicBezTo>
                  <a:cubicBezTo>
                    <a:pt x="80" y="248"/>
                    <a:pt x="80" y="248"/>
                    <a:pt x="80" y="249"/>
                  </a:cubicBezTo>
                  <a:cubicBezTo>
                    <a:pt x="79" y="249"/>
                    <a:pt x="79" y="249"/>
                    <a:pt x="79" y="249"/>
                  </a:cubicBezTo>
                  <a:cubicBezTo>
                    <a:pt x="79" y="249"/>
                    <a:pt x="79" y="250"/>
                    <a:pt x="79" y="250"/>
                  </a:cubicBezTo>
                  <a:cubicBezTo>
                    <a:pt x="79" y="250"/>
                    <a:pt x="79" y="250"/>
                    <a:pt x="79" y="250"/>
                  </a:cubicBezTo>
                  <a:cubicBezTo>
                    <a:pt x="79" y="250"/>
                    <a:pt x="78" y="250"/>
                    <a:pt x="78" y="251"/>
                  </a:cubicBezTo>
                  <a:cubicBezTo>
                    <a:pt x="78" y="251"/>
                    <a:pt x="78" y="251"/>
                    <a:pt x="77" y="251"/>
                  </a:cubicBezTo>
                  <a:cubicBezTo>
                    <a:pt x="75" y="252"/>
                    <a:pt x="70" y="250"/>
                    <a:pt x="68" y="250"/>
                  </a:cubicBezTo>
                  <a:cubicBezTo>
                    <a:pt x="65" y="250"/>
                    <a:pt x="59" y="250"/>
                    <a:pt x="57" y="250"/>
                  </a:cubicBezTo>
                  <a:cubicBezTo>
                    <a:pt x="55" y="250"/>
                    <a:pt x="53" y="250"/>
                    <a:pt x="52" y="251"/>
                  </a:cubicBezTo>
                  <a:cubicBezTo>
                    <a:pt x="51" y="252"/>
                    <a:pt x="49" y="251"/>
                    <a:pt x="47" y="252"/>
                  </a:cubicBezTo>
                  <a:cubicBezTo>
                    <a:pt x="46" y="254"/>
                    <a:pt x="47" y="254"/>
                    <a:pt x="48" y="256"/>
                  </a:cubicBezTo>
                  <a:cubicBezTo>
                    <a:pt x="48" y="256"/>
                    <a:pt x="48" y="257"/>
                    <a:pt x="48" y="257"/>
                  </a:cubicBezTo>
                  <a:cubicBezTo>
                    <a:pt x="48" y="257"/>
                    <a:pt x="48" y="258"/>
                    <a:pt x="48" y="258"/>
                  </a:cubicBezTo>
                  <a:cubicBezTo>
                    <a:pt x="48" y="258"/>
                    <a:pt x="48" y="258"/>
                    <a:pt x="48" y="259"/>
                  </a:cubicBezTo>
                  <a:cubicBezTo>
                    <a:pt x="48" y="259"/>
                    <a:pt x="48" y="259"/>
                    <a:pt x="48" y="259"/>
                  </a:cubicBezTo>
                  <a:cubicBezTo>
                    <a:pt x="48" y="259"/>
                    <a:pt x="48" y="259"/>
                    <a:pt x="48" y="260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8" y="261"/>
                    <a:pt x="48" y="261"/>
                    <a:pt x="48" y="261"/>
                  </a:cubicBezTo>
                  <a:cubicBezTo>
                    <a:pt x="48" y="261"/>
                    <a:pt x="48" y="262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5"/>
                    <a:pt x="49" y="265"/>
                    <a:pt x="49" y="265"/>
                  </a:cubicBezTo>
                  <a:cubicBezTo>
                    <a:pt x="49" y="267"/>
                    <a:pt x="46" y="271"/>
                    <a:pt x="45" y="273"/>
                  </a:cubicBezTo>
                  <a:cubicBezTo>
                    <a:pt x="44" y="275"/>
                    <a:pt x="45" y="274"/>
                    <a:pt x="46" y="275"/>
                  </a:cubicBezTo>
                  <a:cubicBezTo>
                    <a:pt x="47" y="275"/>
                    <a:pt x="47" y="278"/>
                    <a:pt x="47" y="279"/>
                  </a:cubicBezTo>
                  <a:cubicBezTo>
                    <a:pt x="46" y="281"/>
                    <a:pt x="46" y="282"/>
                    <a:pt x="48" y="282"/>
                  </a:cubicBezTo>
                  <a:cubicBezTo>
                    <a:pt x="49" y="282"/>
                    <a:pt x="49" y="282"/>
                    <a:pt x="50" y="282"/>
                  </a:cubicBezTo>
                  <a:cubicBezTo>
                    <a:pt x="50" y="282"/>
                    <a:pt x="50" y="282"/>
                    <a:pt x="50" y="282"/>
                  </a:cubicBezTo>
                  <a:cubicBezTo>
                    <a:pt x="50" y="282"/>
                    <a:pt x="50" y="282"/>
                    <a:pt x="51" y="282"/>
                  </a:cubicBezTo>
                  <a:cubicBezTo>
                    <a:pt x="51" y="282"/>
                    <a:pt x="51" y="282"/>
                    <a:pt x="51" y="282"/>
                  </a:cubicBezTo>
                  <a:cubicBezTo>
                    <a:pt x="51" y="282"/>
                    <a:pt x="51" y="282"/>
                    <a:pt x="52" y="281"/>
                  </a:cubicBezTo>
                  <a:cubicBezTo>
                    <a:pt x="52" y="281"/>
                    <a:pt x="52" y="281"/>
                    <a:pt x="52" y="281"/>
                  </a:cubicBezTo>
                  <a:cubicBezTo>
                    <a:pt x="54" y="281"/>
                    <a:pt x="57" y="286"/>
                    <a:pt x="58" y="286"/>
                  </a:cubicBezTo>
                  <a:cubicBezTo>
                    <a:pt x="58" y="287"/>
                    <a:pt x="59" y="287"/>
                    <a:pt x="60" y="287"/>
                  </a:cubicBezTo>
                  <a:cubicBezTo>
                    <a:pt x="61" y="286"/>
                    <a:pt x="62" y="285"/>
                    <a:pt x="64" y="285"/>
                  </a:cubicBezTo>
                  <a:cubicBezTo>
                    <a:pt x="67" y="284"/>
                    <a:pt x="65" y="284"/>
                    <a:pt x="67" y="284"/>
                  </a:cubicBezTo>
                  <a:cubicBezTo>
                    <a:pt x="69" y="284"/>
                    <a:pt x="77" y="281"/>
                    <a:pt x="79" y="280"/>
                  </a:cubicBezTo>
                  <a:cubicBezTo>
                    <a:pt x="80" y="279"/>
                    <a:pt x="81" y="279"/>
                    <a:pt x="81" y="278"/>
                  </a:cubicBezTo>
                  <a:cubicBezTo>
                    <a:pt x="81" y="277"/>
                    <a:pt x="83" y="275"/>
                    <a:pt x="84" y="274"/>
                  </a:cubicBezTo>
                  <a:cubicBezTo>
                    <a:pt x="84" y="273"/>
                    <a:pt x="83" y="272"/>
                    <a:pt x="83" y="270"/>
                  </a:cubicBezTo>
                  <a:cubicBezTo>
                    <a:pt x="83" y="268"/>
                    <a:pt x="86" y="265"/>
                    <a:pt x="86" y="264"/>
                  </a:cubicBezTo>
                  <a:cubicBezTo>
                    <a:pt x="86" y="264"/>
                    <a:pt x="88" y="263"/>
                    <a:pt x="90" y="262"/>
                  </a:cubicBezTo>
                  <a:cubicBezTo>
                    <a:pt x="92" y="261"/>
                    <a:pt x="91" y="262"/>
                    <a:pt x="92" y="262"/>
                  </a:cubicBezTo>
                  <a:cubicBezTo>
                    <a:pt x="92" y="262"/>
                    <a:pt x="96" y="260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6"/>
                    <a:pt x="97" y="256"/>
                    <a:pt x="97" y="255"/>
                  </a:cubicBezTo>
                  <a:cubicBezTo>
                    <a:pt x="97" y="255"/>
                    <a:pt x="97" y="255"/>
                    <a:pt x="97" y="255"/>
                  </a:cubicBezTo>
                  <a:cubicBezTo>
                    <a:pt x="97" y="254"/>
                    <a:pt x="101" y="250"/>
                    <a:pt x="102" y="250"/>
                  </a:cubicBezTo>
                  <a:cubicBezTo>
                    <a:pt x="103" y="250"/>
                    <a:pt x="107" y="252"/>
                    <a:pt x="110" y="252"/>
                  </a:cubicBezTo>
                  <a:cubicBezTo>
                    <a:pt x="110" y="252"/>
                    <a:pt x="111" y="252"/>
                    <a:pt x="111" y="252"/>
                  </a:cubicBezTo>
                  <a:cubicBezTo>
                    <a:pt x="112" y="251"/>
                    <a:pt x="112" y="251"/>
                    <a:pt x="112" y="251"/>
                  </a:cubicBezTo>
                  <a:cubicBezTo>
                    <a:pt x="112" y="251"/>
                    <a:pt x="113" y="251"/>
                    <a:pt x="113" y="251"/>
                  </a:cubicBezTo>
                  <a:cubicBezTo>
                    <a:pt x="113" y="251"/>
                    <a:pt x="113" y="251"/>
                    <a:pt x="113" y="251"/>
                  </a:cubicBezTo>
                  <a:cubicBezTo>
                    <a:pt x="113" y="251"/>
                    <a:pt x="114" y="250"/>
                    <a:pt x="114" y="250"/>
                  </a:cubicBezTo>
                  <a:cubicBezTo>
                    <a:pt x="114" y="250"/>
                    <a:pt x="114" y="250"/>
                    <a:pt x="114" y="250"/>
                  </a:cubicBezTo>
                  <a:cubicBezTo>
                    <a:pt x="115" y="250"/>
                    <a:pt x="115" y="250"/>
                    <a:pt x="115" y="250"/>
                  </a:cubicBezTo>
                  <a:cubicBezTo>
                    <a:pt x="115" y="250"/>
                    <a:pt x="115" y="250"/>
                    <a:pt x="115" y="249"/>
                  </a:cubicBezTo>
                  <a:cubicBezTo>
                    <a:pt x="115" y="249"/>
                    <a:pt x="116" y="249"/>
                    <a:pt x="116" y="249"/>
                  </a:cubicBezTo>
                  <a:cubicBezTo>
                    <a:pt x="117" y="248"/>
                    <a:pt x="117" y="248"/>
                    <a:pt x="117" y="248"/>
                  </a:cubicBezTo>
                  <a:cubicBezTo>
                    <a:pt x="117" y="248"/>
                    <a:pt x="118" y="248"/>
                    <a:pt x="118" y="247"/>
                  </a:cubicBezTo>
                  <a:cubicBezTo>
                    <a:pt x="118" y="247"/>
                    <a:pt x="118" y="247"/>
                    <a:pt x="118" y="247"/>
                  </a:cubicBezTo>
                  <a:cubicBezTo>
                    <a:pt x="119" y="247"/>
                    <a:pt x="119" y="246"/>
                    <a:pt x="120" y="246"/>
                  </a:cubicBezTo>
                  <a:cubicBezTo>
                    <a:pt x="120" y="246"/>
                    <a:pt x="120" y="245"/>
                    <a:pt x="120" y="245"/>
                  </a:cubicBezTo>
                  <a:cubicBezTo>
                    <a:pt x="121" y="245"/>
                    <a:pt x="124" y="246"/>
                    <a:pt x="126" y="247"/>
                  </a:cubicBezTo>
                  <a:cubicBezTo>
                    <a:pt x="127" y="248"/>
                    <a:pt x="127" y="249"/>
                    <a:pt x="129" y="252"/>
                  </a:cubicBezTo>
                  <a:cubicBezTo>
                    <a:pt x="130" y="254"/>
                    <a:pt x="134" y="257"/>
                    <a:pt x="135" y="258"/>
                  </a:cubicBezTo>
                  <a:cubicBezTo>
                    <a:pt x="135" y="259"/>
                    <a:pt x="143" y="263"/>
                    <a:pt x="144" y="264"/>
                  </a:cubicBezTo>
                  <a:cubicBezTo>
                    <a:pt x="145" y="265"/>
                    <a:pt x="146" y="267"/>
                    <a:pt x="147" y="268"/>
                  </a:cubicBezTo>
                  <a:cubicBezTo>
                    <a:pt x="148" y="268"/>
                    <a:pt x="149" y="269"/>
                    <a:pt x="149" y="270"/>
                  </a:cubicBezTo>
                  <a:cubicBezTo>
                    <a:pt x="150" y="271"/>
                    <a:pt x="151" y="272"/>
                    <a:pt x="151" y="274"/>
                  </a:cubicBezTo>
                  <a:cubicBezTo>
                    <a:pt x="150" y="275"/>
                    <a:pt x="148" y="278"/>
                    <a:pt x="149" y="278"/>
                  </a:cubicBezTo>
                  <a:cubicBezTo>
                    <a:pt x="150" y="279"/>
                    <a:pt x="151" y="276"/>
                    <a:pt x="152" y="275"/>
                  </a:cubicBezTo>
                  <a:cubicBezTo>
                    <a:pt x="152" y="275"/>
                    <a:pt x="153" y="272"/>
                    <a:pt x="154" y="271"/>
                  </a:cubicBezTo>
                  <a:cubicBezTo>
                    <a:pt x="154" y="270"/>
                    <a:pt x="152" y="269"/>
                    <a:pt x="152" y="269"/>
                  </a:cubicBezTo>
                  <a:cubicBezTo>
                    <a:pt x="151" y="268"/>
                    <a:pt x="153" y="266"/>
                    <a:pt x="154" y="266"/>
                  </a:cubicBezTo>
                  <a:cubicBezTo>
                    <a:pt x="154" y="266"/>
                    <a:pt x="156" y="266"/>
                    <a:pt x="157" y="267"/>
                  </a:cubicBezTo>
                  <a:cubicBezTo>
                    <a:pt x="158" y="268"/>
                    <a:pt x="159" y="268"/>
                    <a:pt x="160" y="267"/>
                  </a:cubicBezTo>
                  <a:cubicBezTo>
                    <a:pt x="160" y="266"/>
                    <a:pt x="158" y="264"/>
                    <a:pt x="157" y="263"/>
                  </a:cubicBezTo>
                  <a:cubicBezTo>
                    <a:pt x="155" y="262"/>
                    <a:pt x="152" y="261"/>
                    <a:pt x="150" y="261"/>
                  </a:cubicBezTo>
                  <a:cubicBezTo>
                    <a:pt x="149" y="260"/>
                    <a:pt x="150" y="259"/>
                    <a:pt x="150" y="258"/>
                  </a:cubicBezTo>
                  <a:cubicBezTo>
                    <a:pt x="150" y="257"/>
                    <a:pt x="148" y="258"/>
                    <a:pt x="147" y="258"/>
                  </a:cubicBezTo>
                  <a:cubicBezTo>
                    <a:pt x="146" y="258"/>
                    <a:pt x="145" y="257"/>
                    <a:pt x="144" y="256"/>
                  </a:cubicBezTo>
                  <a:cubicBezTo>
                    <a:pt x="143" y="255"/>
                    <a:pt x="141" y="251"/>
                    <a:pt x="141" y="250"/>
                  </a:cubicBezTo>
                  <a:cubicBezTo>
                    <a:pt x="140" y="249"/>
                    <a:pt x="139" y="248"/>
                    <a:pt x="138" y="248"/>
                  </a:cubicBezTo>
                  <a:cubicBezTo>
                    <a:pt x="137" y="248"/>
                    <a:pt x="136" y="246"/>
                    <a:pt x="135" y="245"/>
                  </a:cubicBezTo>
                  <a:cubicBezTo>
                    <a:pt x="134" y="245"/>
                    <a:pt x="136" y="244"/>
                    <a:pt x="136" y="243"/>
                  </a:cubicBezTo>
                  <a:cubicBezTo>
                    <a:pt x="137" y="242"/>
                    <a:pt x="136" y="242"/>
                    <a:pt x="135" y="242"/>
                  </a:cubicBezTo>
                  <a:cubicBezTo>
                    <a:pt x="135" y="241"/>
                    <a:pt x="135" y="241"/>
                    <a:pt x="136" y="240"/>
                  </a:cubicBezTo>
                  <a:cubicBezTo>
                    <a:pt x="137" y="240"/>
                    <a:pt x="139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1" y="240"/>
                    <a:pt x="141" y="240"/>
                    <a:pt x="141" y="241"/>
                  </a:cubicBezTo>
                  <a:cubicBezTo>
                    <a:pt x="141" y="241"/>
                    <a:pt x="141" y="241"/>
                    <a:pt x="141" y="241"/>
                  </a:cubicBezTo>
                  <a:cubicBezTo>
                    <a:pt x="141" y="241"/>
                    <a:pt x="141" y="241"/>
                    <a:pt x="141" y="242"/>
                  </a:cubicBezTo>
                  <a:cubicBezTo>
                    <a:pt x="141" y="242"/>
                    <a:pt x="141" y="242"/>
                    <a:pt x="141" y="242"/>
                  </a:cubicBezTo>
                  <a:cubicBezTo>
                    <a:pt x="141" y="242"/>
                    <a:pt x="142" y="242"/>
                    <a:pt x="142" y="243"/>
                  </a:cubicBezTo>
                  <a:cubicBezTo>
                    <a:pt x="143" y="244"/>
                    <a:pt x="143" y="242"/>
                    <a:pt x="144" y="242"/>
                  </a:cubicBezTo>
                  <a:cubicBezTo>
                    <a:pt x="145" y="241"/>
                    <a:pt x="144" y="243"/>
                    <a:pt x="144" y="244"/>
                  </a:cubicBezTo>
                  <a:cubicBezTo>
                    <a:pt x="144" y="246"/>
                    <a:pt x="145" y="245"/>
                    <a:pt x="146" y="246"/>
                  </a:cubicBezTo>
                  <a:cubicBezTo>
                    <a:pt x="148" y="247"/>
                    <a:pt x="147" y="247"/>
                    <a:pt x="147" y="248"/>
                  </a:cubicBezTo>
                  <a:cubicBezTo>
                    <a:pt x="148" y="250"/>
                    <a:pt x="151" y="250"/>
                    <a:pt x="152" y="251"/>
                  </a:cubicBezTo>
                  <a:cubicBezTo>
                    <a:pt x="153" y="251"/>
                    <a:pt x="154" y="252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6" y="253"/>
                    <a:pt x="156" y="253"/>
                    <a:pt x="156" y="253"/>
                  </a:cubicBezTo>
                  <a:cubicBezTo>
                    <a:pt x="157" y="253"/>
                    <a:pt x="157" y="253"/>
                    <a:pt x="157" y="254"/>
                  </a:cubicBezTo>
                  <a:cubicBezTo>
                    <a:pt x="158" y="254"/>
                    <a:pt x="158" y="254"/>
                    <a:pt x="159" y="254"/>
                  </a:cubicBezTo>
                  <a:cubicBezTo>
                    <a:pt x="159" y="255"/>
                    <a:pt x="159" y="255"/>
                    <a:pt x="160" y="255"/>
                  </a:cubicBezTo>
                  <a:cubicBezTo>
                    <a:pt x="160" y="255"/>
                    <a:pt x="160" y="255"/>
                    <a:pt x="160" y="256"/>
                  </a:cubicBezTo>
                  <a:cubicBezTo>
                    <a:pt x="160" y="256"/>
                    <a:pt x="161" y="256"/>
                    <a:pt x="161" y="257"/>
                  </a:cubicBezTo>
                  <a:cubicBezTo>
                    <a:pt x="161" y="257"/>
                    <a:pt x="161" y="257"/>
                    <a:pt x="162" y="257"/>
                  </a:cubicBezTo>
                  <a:cubicBezTo>
                    <a:pt x="162" y="257"/>
                    <a:pt x="162" y="257"/>
                    <a:pt x="162" y="257"/>
                  </a:cubicBezTo>
                  <a:cubicBezTo>
                    <a:pt x="162" y="258"/>
                    <a:pt x="162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60"/>
                    <a:pt x="163" y="264"/>
                    <a:pt x="164" y="267"/>
                  </a:cubicBezTo>
                  <a:cubicBezTo>
                    <a:pt x="164" y="267"/>
                    <a:pt x="164" y="268"/>
                    <a:pt x="164" y="268"/>
                  </a:cubicBezTo>
                  <a:cubicBezTo>
                    <a:pt x="164" y="268"/>
                    <a:pt x="164" y="268"/>
                    <a:pt x="164" y="268"/>
                  </a:cubicBezTo>
                  <a:cubicBezTo>
                    <a:pt x="165" y="268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6" y="270"/>
                    <a:pt x="166" y="271"/>
                    <a:pt x="166" y="271"/>
                  </a:cubicBezTo>
                  <a:cubicBezTo>
                    <a:pt x="166" y="273"/>
                    <a:pt x="167" y="271"/>
                    <a:pt x="168" y="271"/>
                  </a:cubicBezTo>
                  <a:cubicBezTo>
                    <a:pt x="168" y="272"/>
                    <a:pt x="169" y="271"/>
                    <a:pt x="170" y="273"/>
                  </a:cubicBezTo>
                  <a:cubicBezTo>
                    <a:pt x="171" y="274"/>
                    <a:pt x="169" y="274"/>
                    <a:pt x="170" y="275"/>
                  </a:cubicBezTo>
                  <a:cubicBezTo>
                    <a:pt x="172" y="275"/>
                    <a:pt x="177" y="275"/>
                    <a:pt x="178" y="275"/>
                  </a:cubicBezTo>
                  <a:cubicBezTo>
                    <a:pt x="179" y="275"/>
                    <a:pt x="179" y="276"/>
                    <a:pt x="178" y="277"/>
                  </a:cubicBezTo>
                  <a:cubicBezTo>
                    <a:pt x="177" y="278"/>
                    <a:pt x="174" y="276"/>
                    <a:pt x="173" y="276"/>
                  </a:cubicBezTo>
                  <a:cubicBezTo>
                    <a:pt x="172" y="276"/>
                    <a:pt x="172" y="276"/>
                    <a:pt x="171" y="277"/>
                  </a:cubicBezTo>
                  <a:cubicBezTo>
                    <a:pt x="170" y="278"/>
                    <a:pt x="173" y="279"/>
                    <a:pt x="173" y="281"/>
                  </a:cubicBezTo>
                  <a:cubicBezTo>
                    <a:pt x="173" y="282"/>
                    <a:pt x="173" y="282"/>
                    <a:pt x="174" y="282"/>
                  </a:cubicBezTo>
                  <a:cubicBezTo>
                    <a:pt x="175" y="282"/>
                    <a:pt x="175" y="283"/>
                    <a:pt x="176" y="284"/>
                  </a:cubicBezTo>
                  <a:cubicBezTo>
                    <a:pt x="176" y="285"/>
                    <a:pt x="177" y="283"/>
                    <a:pt x="178" y="283"/>
                  </a:cubicBezTo>
                  <a:cubicBezTo>
                    <a:pt x="178" y="283"/>
                    <a:pt x="179" y="282"/>
                    <a:pt x="179" y="280"/>
                  </a:cubicBezTo>
                  <a:cubicBezTo>
                    <a:pt x="179" y="279"/>
                    <a:pt x="179" y="279"/>
                    <a:pt x="180" y="279"/>
                  </a:cubicBezTo>
                  <a:cubicBezTo>
                    <a:pt x="180" y="279"/>
                    <a:pt x="180" y="278"/>
                    <a:pt x="180" y="277"/>
                  </a:cubicBezTo>
                  <a:cubicBezTo>
                    <a:pt x="180" y="276"/>
                    <a:pt x="181" y="277"/>
                    <a:pt x="181" y="277"/>
                  </a:cubicBezTo>
                  <a:cubicBezTo>
                    <a:pt x="182" y="278"/>
                    <a:pt x="182" y="277"/>
                    <a:pt x="182" y="276"/>
                  </a:cubicBezTo>
                  <a:cubicBezTo>
                    <a:pt x="182" y="276"/>
                    <a:pt x="184" y="277"/>
                    <a:pt x="185" y="277"/>
                  </a:cubicBezTo>
                  <a:cubicBezTo>
                    <a:pt x="185" y="277"/>
                    <a:pt x="185" y="277"/>
                    <a:pt x="185" y="276"/>
                  </a:cubicBezTo>
                  <a:cubicBezTo>
                    <a:pt x="184" y="275"/>
                    <a:pt x="184" y="274"/>
                    <a:pt x="183" y="274"/>
                  </a:cubicBezTo>
                  <a:cubicBezTo>
                    <a:pt x="181" y="274"/>
                    <a:pt x="180" y="271"/>
                    <a:pt x="179" y="270"/>
                  </a:cubicBezTo>
                  <a:cubicBezTo>
                    <a:pt x="178" y="268"/>
                    <a:pt x="177" y="266"/>
                    <a:pt x="178" y="265"/>
                  </a:cubicBezTo>
                  <a:cubicBezTo>
                    <a:pt x="178" y="265"/>
                    <a:pt x="179" y="266"/>
                    <a:pt x="181" y="266"/>
                  </a:cubicBezTo>
                  <a:cubicBezTo>
                    <a:pt x="182" y="267"/>
                    <a:pt x="182" y="265"/>
                    <a:pt x="182" y="264"/>
                  </a:cubicBezTo>
                  <a:cubicBezTo>
                    <a:pt x="181" y="263"/>
                    <a:pt x="184" y="264"/>
                    <a:pt x="185" y="264"/>
                  </a:cubicBezTo>
                  <a:cubicBezTo>
                    <a:pt x="187" y="264"/>
                    <a:pt x="187" y="263"/>
                    <a:pt x="189" y="263"/>
                  </a:cubicBezTo>
                  <a:cubicBezTo>
                    <a:pt x="189" y="263"/>
                    <a:pt x="189" y="263"/>
                    <a:pt x="189" y="263"/>
                  </a:cubicBezTo>
                  <a:cubicBezTo>
                    <a:pt x="189" y="263"/>
                    <a:pt x="189" y="263"/>
                    <a:pt x="190" y="263"/>
                  </a:cubicBezTo>
                  <a:cubicBezTo>
                    <a:pt x="190" y="263"/>
                    <a:pt x="190" y="263"/>
                    <a:pt x="190" y="263"/>
                  </a:cubicBezTo>
                  <a:cubicBezTo>
                    <a:pt x="190" y="263"/>
                    <a:pt x="191" y="263"/>
                    <a:pt x="191" y="263"/>
                  </a:cubicBezTo>
                  <a:cubicBezTo>
                    <a:pt x="191" y="263"/>
                    <a:pt x="191" y="263"/>
                    <a:pt x="191" y="263"/>
                  </a:cubicBezTo>
                  <a:cubicBezTo>
                    <a:pt x="191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3" y="264"/>
                    <a:pt x="193" y="264"/>
                    <a:pt x="193" y="264"/>
                  </a:cubicBezTo>
                  <a:cubicBezTo>
                    <a:pt x="195" y="264"/>
                    <a:pt x="195" y="264"/>
                    <a:pt x="196" y="263"/>
                  </a:cubicBezTo>
                  <a:cubicBezTo>
                    <a:pt x="198" y="263"/>
                    <a:pt x="197" y="264"/>
                    <a:pt x="200" y="262"/>
                  </a:cubicBezTo>
                  <a:cubicBezTo>
                    <a:pt x="202" y="261"/>
                    <a:pt x="201" y="261"/>
                    <a:pt x="200" y="261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59"/>
                  </a:cubicBezTo>
                  <a:cubicBezTo>
                    <a:pt x="200" y="259"/>
                    <a:pt x="200" y="259"/>
                    <a:pt x="200" y="259"/>
                  </a:cubicBezTo>
                  <a:cubicBezTo>
                    <a:pt x="200" y="259"/>
                    <a:pt x="200" y="258"/>
                    <a:pt x="200" y="257"/>
                  </a:cubicBezTo>
                  <a:cubicBezTo>
                    <a:pt x="199" y="255"/>
                    <a:pt x="197" y="255"/>
                    <a:pt x="198" y="254"/>
                  </a:cubicBezTo>
                  <a:cubicBezTo>
                    <a:pt x="198" y="253"/>
                    <a:pt x="199" y="252"/>
                    <a:pt x="199" y="252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1" y="249"/>
                    <a:pt x="202" y="247"/>
                    <a:pt x="202" y="246"/>
                  </a:cubicBezTo>
                  <a:cubicBezTo>
                    <a:pt x="202" y="244"/>
                    <a:pt x="203" y="243"/>
                    <a:pt x="205" y="242"/>
                  </a:cubicBezTo>
                  <a:cubicBezTo>
                    <a:pt x="207" y="242"/>
                    <a:pt x="206" y="240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7" y="239"/>
                    <a:pt x="207" y="239"/>
                  </a:cubicBezTo>
                  <a:cubicBezTo>
                    <a:pt x="207" y="238"/>
                    <a:pt x="208" y="237"/>
                    <a:pt x="208" y="237"/>
                  </a:cubicBezTo>
                  <a:cubicBezTo>
                    <a:pt x="209" y="236"/>
                    <a:pt x="210" y="235"/>
                    <a:pt x="210" y="233"/>
                  </a:cubicBezTo>
                  <a:cubicBezTo>
                    <a:pt x="211" y="232"/>
                    <a:pt x="214" y="233"/>
                    <a:pt x="215" y="233"/>
                  </a:cubicBezTo>
                  <a:cubicBezTo>
                    <a:pt x="216" y="233"/>
                    <a:pt x="216" y="234"/>
                    <a:pt x="216" y="235"/>
                  </a:cubicBezTo>
                  <a:cubicBezTo>
                    <a:pt x="217" y="236"/>
                    <a:pt x="221" y="235"/>
                    <a:pt x="222" y="235"/>
                  </a:cubicBezTo>
                  <a:cubicBezTo>
                    <a:pt x="223" y="235"/>
                    <a:pt x="221" y="237"/>
                    <a:pt x="219" y="237"/>
                  </a:cubicBezTo>
                  <a:cubicBezTo>
                    <a:pt x="217" y="238"/>
                    <a:pt x="217" y="239"/>
                    <a:pt x="218" y="239"/>
                  </a:cubicBezTo>
                  <a:cubicBezTo>
                    <a:pt x="218" y="240"/>
                    <a:pt x="220" y="242"/>
                    <a:pt x="221" y="243"/>
                  </a:cubicBezTo>
                  <a:cubicBezTo>
                    <a:pt x="222" y="244"/>
                    <a:pt x="222" y="245"/>
                    <a:pt x="224" y="245"/>
                  </a:cubicBezTo>
                  <a:cubicBezTo>
                    <a:pt x="225" y="245"/>
                    <a:pt x="225" y="243"/>
                    <a:pt x="226" y="243"/>
                  </a:cubicBezTo>
                  <a:cubicBezTo>
                    <a:pt x="227" y="242"/>
                    <a:pt x="228" y="242"/>
                    <a:pt x="229" y="242"/>
                  </a:cubicBezTo>
                  <a:cubicBezTo>
                    <a:pt x="229" y="241"/>
                    <a:pt x="230" y="243"/>
                    <a:pt x="231" y="243"/>
                  </a:cubicBezTo>
                  <a:cubicBezTo>
                    <a:pt x="232" y="243"/>
                    <a:pt x="232" y="242"/>
                    <a:pt x="233" y="243"/>
                  </a:cubicBezTo>
                  <a:cubicBezTo>
                    <a:pt x="234" y="243"/>
                    <a:pt x="233" y="242"/>
                    <a:pt x="233" y="241"/>
                  </a:cubicBezTo>
                  <a:cubicBezTo>
                    <a:pt x="233" y="240"/>
                    <a:pt x="233" y="240"/>
                    <a:pt x="232" y="239"/>
                  </a:cubicBezTo>
                  <a:cubicBezTo>
                    <a:pt x="231" y="238"/>
                    <a:pt x="230" y="239"/>
                    <a:pt x="229" y="239"/>
                  </a:cubicBezTo>
                  <a:cubicBezTo>
                    <a:pt x="227" y="239"/>
                    <a:pt x="227" y="237"/>
                    <a:pt x="227" y="236"/>
                  </a:cubicBezTo>
                  <a:cubicBezTo>
                    <a:pt x="226" y="236"/>
                    <a:pt x="227" y="235"/>
                    <a:pt x="228" y="235"/>
                  </a:cubicBezTo>
                  <a:cubicBezTo>
                    <a:pt x="229" y="234"/>
                    <a:pt x="230" y="233"/>
                    <a:pt x="231" y="233"/>
                  </a:cubicBezTo>
                  <a:cubicBezTo>
                    <a:pt x="232" y="232"/>
                    <a:pt x="233" y="233"/>
                    <a:pt x="234" y="233"/>
                  </a:cubicBezTo>
                  <a:cubicBezTo>
                    <a:pt x="235" y="232"/>
                    <a:pt x="237" y="231"/>
                    <a:pt x="238" y="231"/>
                  </a:cubicBezTo>
                  <a:cubicBezTo>
                    <a:pt x="238" y="231"/>
                    <a:pt x="239" y="231"/>
                    <a:pt x="239" y="231"/>
                  </a:cubicBezTo>
                  <a:cubicBezTo>
                    <a:pt x="239" y="231"/>
                    <a:pt x="239" y="231"/>
                    <a:pt x="239" y="231"/>
                  </a:cubicBezTo>
                  <a:cubicBezTo>
                    <a:pt x="240" y="231"/>
                    <a:pt x="240" y="231"/>
                    <a:pt x="240" y="231"/>
                  </a:cubicBezTo>
                  <a:cubicBezTo>
                    <a:pt x="240" y="231"/>
                    <a:pt x="240" y="231"/>
                    <a:pt x="241" y="231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1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3" y="230"/>
                  </a:cubicBezTo>
                  <a:cubicBezTo>
                    <a:pt x="243" y="230"/>
                    <a:pt x="245" y="230"/>
                    <a:pt x="244" y="230"/>
                  </a:cubicBezTo>
                  <a:cubicBezTo>
                    <a:pt x="244" y="231"/>
                    <a:pt x="242" y="232"/>
                    <a:pt x="241" y="233"/>
                  </a:cubicBezTo>
                  <a:cubicBezTo>
                    <a:pt x="240" y="234"/>
                    <a:pt x="238" y="233"/>
                    <a:pt x="239" y="235"/>
                  </a:cubicBezTo>
                  <a:cubicBezTo>
                    <a:pt x="239" y="236"/>
                    <a:pt x="239" y="239"/>
                    <a:pt x="237" y="240"/>
                  </a:cubicBezTo>
                  <a:cubicBezTo>
                    <a:pt x="236" y="241"/>
                    <a:pt x="236" y="240"/>
                    <a:pt x="235" y="241"/>
                  </a:cubicBezTo>
                  <a:cubicBezTo>
                    <a:pt x="234" y="241"/>
                    <a:pt x="236" y="242"/>
                    <a:pt x="238" y="243"/>
                  </a:cubicBezTo>
                  <a:cubicBezTo>
                    <a:pt x="239" y="244"/>
                    <a:pt x="240" y="244"/>
                    <a:pt x="242" y="244"/>
                  </a:cubicBezTo>
                  <a:cubicBezTo>
                    <a:pt x="243" y="245"/>
                    <a:pt x="246" y="249"/>
                    <a:pt x="247" y="250"/>
                  </a:cubicBezTo>
                  <a:cubicBezTo>
                    <a:pt x="248" y="250"/>
                    <a:pt x="248" y="250"/>
                    <a:pt x="248" y="250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9" y="251"/>
                    <a:pt x="249" y="251"/>
                    <a:pt x="250" y="251"/>
                  </a:cubicBezTo>
                  <a:cubicBezTo>
                    <a:pt x="250" y="251"/>
                    <a:pt x="251" y="251"/>
                    <a:pt x="251" y="251"/>
                  </a:cubicBezTo>
                  <a:cubicBezTo>
                    <a:pt x="253" y="252"/>
                    <a:pt x="253" y="252"/>
                    <a:pt x="254" y="254"/>
                  </a:cubicBezTo>
                  <a:cubicBezTo>
                    <a:pt x="254" y="256"/>
                    <a:pt x="255" y="257"/>
                    <a:pt x="255" y="258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60"/>
                    <a:pt x="254" y="260"/>
                    <a:pt x="254" y="260"/>
                  </a:cubicBezTo>
                  <a:cubicBezTo>
                    <a:pt x="254" y="260"/>
                    <a:pt x="254" y="260"/>
                    <a:pt x="254" y="260"/>
                  </a:cubicBezTo>
                  <a:cubicBezTo>
                    <a:pt x="253" y="261"/>
                    <a:pt x="252" y="261"/>
                    <a:pt x="251" y="262"/>
                  </a:cubicBezTo>
                  <a:cubicBezTo>
                    <a:pt x="251" y="262"/>
                    <a:pt x="251" y="262"/>
                    <a:pt x="251" y="262"/>
                  </a:cubicBezTo>
                  <a:cubicBezTo>
                    <a:pt x="251" y="262"/>
                    <a:pt x="250" y="262"/>
                    <a:pt x="250" y="262"/>
                  </a:cubicBezTo>
                  <a:cubicBezTo>
                    <a:pt x="247" y="263"/>
                    <a:pt x="247" y="262"/>
                    <a:pt x="246" y="262"/>
                  </a:cubicBezTo>
                  <a:cubicBezTo>
                    <a:pt x="245" y="262"/>
                    <a:pt x="244" y="263"/>
                    <a:pt x="241" y="263"/>
                  </a:cubicBezTo>
                  <a:cubicBezTo>
                    <a:pt x="239" y="263"/>
                    <a:pt x="235" y="261"/>
                    <a:pt x="234" y="260"/>
                  </a:cubicBezTo>
                  <a:cubicBezTo>
                    <a:pt x="232" y="260"/>
                    <a:pt x="232" y="259"/>
                    <a:pt x="230" y="258"/>
                  </a:cubicBezTo>
                  <a:cubicBezTo>
                    <a:pt x="227" y="258"/>
                    <a:pt x="226" y="257"/>
                    <a:pt x="222" y="257"/>
                  </a:cubicBezTo>
                  <a:cubicBezTo>
                    <a:pt x="217" y="257"/>
                    <a:pt x="217" y="258"/>
                    <a:pt x="214" y="260"/>
                  </a:cubicBezTo>
                  <a:cubicBezTo>
                    <a:pt x="211" y="262"/>
                    <a:pt x="207" y="261"/>
                    <a:pt x="205" y="261"/>
                  </a:cubicBezTo>
                  <a:cubicBezTo>
                    <a:pt x="203" y="261"/>
                    <a:pt x="204" y="262"/>
                    <a:pt x="205" y="263"/>
                  </a:cubicBezTo>
                  <a:cubicBezTo>
                    <a:pt x="206" y="264"/>
                    <a:pt x="205" y="263"/>
                    <a:pt x="203" y="264"/>
                  </a:cubicBezTo>
                  <a:cubicBezTo>
                    <a:pt x="202" y="264"/>
                    <a:pt x="203" y="264"/>
                    <a:pt x="202" y="265"/>
                  </a:cubicBezTo>
                  <a:cubicBezTo>
                    <a:pt x="202" y="265"/>
                    <a:pt x="197" y="265"/>
                    <a:pt x="196" y="265"/>
                  </a:cubicBezTo>
                  <a:cubicBezTo>
                    <a:pt x="194" y="265"/>
                    <a:pt x="194" y="267"/>
                    <a:pt x="193" y="268"/>
                  </a:cubicBezTo>
                  <a:cubicBezTo>
                    <a:pt x="192" y="269"/>
                    <a:pt x="193" y="270"/>
                    <a:pt x="194" y="271"/>
                  </a:cubicBezTo>
                  <a:cubicBezTo>
                    <a:pt x="195" y="272"/>
                    <a:pt x="195" y="273"/>
                    <a:pt x="194" y="274"/>
                  </a:cubicBezTo>
                  <a:cubicBezTo>
                    <a:pt x="193" y="274"/>
                    <a:pt x="191" y="274"/>
                    <a:pt x="190" y="274"/>
                  </a:cubicBezTo>
                  <a:cubicBezTo>
                    <a:pt x="189" y="274"/>
                    <a:pt x="190" y="275"/>
                    <a:pt x="192" y="276"/>
                  </a:cubicBezTo>
                  <a:cubicBezTo>
                    <a:pt x="193" y="277"/>
                    <a:pt x="194" y="276"/>
                    <a:pt x="195" y="276"/>
                  </a:cubicBezTo>
                  <a:cubicBezTo>
                    <a:pt x="196" y="276"/>
                    <a:pt x="196" y="277"/>
                    <a:pt x="195" y="277"/>
                  </a:cubicBezTo>
                  <a:cubicBezTo>
                    <a:pt x="195" y="278"/>
                    <a:pt x="195" y="279"/>
                    <a:pt x="196" y="280"/>
                  </a:cubicBezTo>
                  <a:cubicBezTo>
                    <a:pt x="197" y="280"/>
                    <a:pt x="196" y="281"/>
                    <a:pt x="198" y="281"/>
                  </a:cubicBezTo>
                  <a:cubicBezTo>
                    <a:pt x="199" y="282"/>
                    <a:pt x="200" y="282"/>
                    <a:pt x="201" y="283"/>
                  </a:cubicBezTo>
                  <a:cubicBezTo>
                    <a:pt x="202" y="283"/>
                    <a:pt x="203" y="283"/>
                    <a:pt x="204" y="284"/>
                  </a:cubicBezTo>
                  <a:cubicBezTo>
                    <a:pt x="205" y="285"/>
                    <a:pt x="207" y="286"/>
                    <a:pt x="209" y="286"/>
                  </a:cubicBezTo>
                  <a:cubicBezTo>
                    <a:pt x="210" y="286"/>
                    <a:pt x="210" y="284"/>
                    <a:pt x="210" y="283"/>
                  </a:cubicBezTo>
                  <a:cubicBezTo>
                    <a:pt x="210" y="283"/>
                    <a:pt x="215" y="284"/>
                    <a:pt x="216" y="285"/>
                  </a:cubicBezTo>
                  <a:cubicBezTo>
                    <a:pt x="218" y="286"/>
                    <a:pt x="221" y="286"/>
                    <a:pt x="223" y="285"/>
                  </a:cubicBezTo>
                  <a:cubicBezTo>
                    <a:pt x="225" y="285"/>
                    <a:pt x="226" y="283"/>
                    <a:pt x="227" y="282"/>
                  </a:cubicBezTo>
                  <a:cubicBezTo>
                    <a:pt x="227" y="282"/>
                    <a:pt x="228" y="283"/>
                    <a:pt x="229" y="282"/>
                  </a:cubicBezTo>
                  <a:cubicBezTo>
                    <a:pt x="230" y="282"/>
                    <a:pt x="230" y="283"/>
                    <a:pt x="231" y="283"/>
                  </a:cubicBezTo>
                  <a:cubicBezTo>
                    <a:pt x="232" y="284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5"/>
                    <a:pt x="232" y="285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7"/>
                    <a:pt x="232" y="291"/>
                    <a:pt x="232" y="292"/>
                  </a:cubicBezTo>
                  <a:cubicBezTo>
                    <a:pt x="232" y="292"/>
                    <a:pt x="232" y="293"/>
                    <a:pt x="232" y="293"/>
                  </a:cubicBezTo>
                  <a:cubicBezTo>
                    <a:pt x="232" y="293"/>
                    <a:pt x="232" y="293"/>
                    <a:pt x="232" y="293"/>
                  </a:cubicBezTo>
                  <a:cubicBezTo>
                    <a:pt x="231" y="293"/>
                    <a:pt x="231" y="293"/>
                    <a:pt x="231" y="294"/>
                  </a:cubicBezTo>
                  <a:cubicBezTo>
                    <a:pt x="231" y="294"/>
                    <a:pt x="231" y="294"/>
                    <a:pt x="230" y="294"/>
                  </a:cubicBezTo>
                  <a:cubicBezTo>
                    <a:pt x="230" y="294"/>
                    <a:pt x="230" y="294"/>
                    <a:pt x="230" y="294"/>
                  </a:cubicBezTo>
                  <a:cubicBezTo>
                    <a:pt x="230" y="295"/>
                    <a:pt x="230" y="295"/>
                    <a:pt x="230" y="295"/>
                  </a:cubicBezTo>
                  <a:cubicBezTo>
                    <a:pt x="230" y="295"/>
                    <a:pt x="230" y="296"/>
                    <a:pt x="230" y="296"/>
                  </a:cubicBezTo>
                  <a:cubicBezTo>
                    <a:pt x="230" y="296"/>
                    <a:pt x="230" y="296"/>
                    <a:pt x="230" y="296"/>
                  </a:cubicBezTo>
                  <a:cubicBezTo>
                    <a:pt x="230" y="297"/>
                    <a:pt x="230" y="298"/>
                    <a:pt x="229" y="299"/>
                  </a:cubicBezTo>
                  <a:cubicBezTo>
                    <a:pt x="229" y="299"/>
                    <a:pt x="229" y="299"/>
                    <a:pt x="229" y="299"/>
                  </a:cubicBezTo>
                  <a:cubicBezTo>
                    <a:pt x="229" y="299"/>
                    <a:pt x="229" y="300"/>
                    <a:pt x="229" y="300"/>
                  </a:cubicBezTo>
                  <a:cubicBezTo>
                    <a:pt x="228" y="301"/>
                    <a:pt x="228" y="302"/>
                    <a:pt x="227" y="303"/>
                  </a:cubicBezTo>
                  <a:cubicBezTo>
                    <a:pt x="227" y="304"/>
                    <a:pt x="227" y="304"/>
                    <a:pt x="226" y="305"/>
                  </a:cubicBezTo>
                  <a:cubicBezTo>
                    <a:pt x="226" y="305"/>
                    <a:pt x="226" y="305"/>
                    <a:pt x="226" y="305"/>
                  </a:cubicBezTo>
                  <a:cubicBezTo>
                    <a:pt x="226" y="306"/>
                    <a:pt x="226" y="306"/>
                    <a:pt x="226" y="307"/>
                  </a:cubicBezTo>
                  <a:cubicBezTo>
                    <a:pt x="226" y="307"/>
                    <a:pt x="226" y="307"/>
                    <a:pt x="225" y="307"/>
                  </a:cubicBezTo>
                  <a:cubicBezTo>
                    <a:pt x="225" y="307"/>
                    <a:pt x="225" y="308"/>
                    <a:pt x="225" y="308"/>
                  </a:cubicBezTo>
                  <a:cubicBezTo>
                    <a:pt x="225" y="308"/>
                    <a:pt x="225" y="308"/>
                    <a:pt x="225" y="309"/>
                  </a:cubicBezTo>
                  <a:cubicBezTo>
                    <a:pt x="223" y="310"/>
                    <a:pt x="218" y="309"/>
                    <a:pt x="217" y="309"/>
                  </a:cubicBezTo>
                  <a:cubicBezTo>
                    <a:pt x="215" y="309"/>
                    <a:pt x="215" y="308"/>
                    <a:pt x="214" y="307"/>
                  </a:cubicBezTo>
                  <a:cubicBezTo>
                    <a:pt x="213" y="306"/>
                    <a:pt x="212" y="308"/>
                    <a:pt x="211" y="307"/>
                  </a:cubicBezTo>
                  <a:cubicBezTo>
                    <a:pt x="210" y="306"/>
                    <a:pt x="211" y="307"/>
                    <a:pt x="209" y="307"/>
                  </a:cubicBezTo>
                  <a:cubicBezTo>
                    <a:pt x="208" y="308"/>
                    <a:pt x="206" y="310"/>
                    <a:pt x="205" y="311"/>
                  </a:cubicBezTo>
                  <a:cubicBezTo>
                    <a:pt x="203" y="311"/>
                    <a:pt x="198" y="310"/>
                    <a:pt x="196" y="309"/>
                  </a:cubicBezTo>
                  <a:cubicBezTo>
                    <a:pt x="195" y="309"/>
                    <a:pt x="190" y="307"/>
                    <a:pt x="189" y="307"/>
                  </a:cubicBezTo>
                  <a:cubicBezTo>
                    <a:pt x="189" y="307"/>
                    <a:pt x="188" y="307"/>
                    <a:pt x="188" y="307"/>
                  </a:cubicBezTo>
                  <a:cubicBezTo>
                    <a:pt x="187" y="307"/>
                    <a:pt x="186" y="307"/>
                    <a:pt x="184" y="306"/>
                  </a:cubicBezTo>
                  <a:cubicBezTo>
                    <a:pt x="184" y="306"/>
                    <a:pt x="184" y="306"/>
                    <a:pt x="184" y="306"/>
                  </a:cubicBezTo>
                  <a:cubicBezTo>
                    <a:pt x="183" y="306"/>
                    <a:pt x="182" y="306"/>
                    <a:pt x="182" y="306"/>
                  </a:cubicBezTo>
                  <a:cubicBezTo>
                    <a:pt x="178" y="305"/>
                    <a:pt x="179" y="305"/>
                    <a:pt x="178" y="304"/>
                  </a:cubicBezTo>
                  <a:cubicBezTo>
                    <a:pt x="178" y="303"/>
                    <a:pt x="177" y="302"/>
                    <a:pt x="175" y="302"/>
                  </a:cubicBezTo>
                  <a:cubicBezTo>
                    <a:pt x="173" y="301"/>
                    <a:pt x="168" y="303"/>
                    <a:pt x="167" y="304"/>
                  </a:cubicBezTo>
                  <a:cubicBezTo>
                    <a:pt x="166" y="305"/>
                    <a:pt x="165" y="305"/>
                    <a:pt x="165" y="307"/>
                  </a:cubicBezTo>
                  <a:cubicBezTo>
                    <a:pt x="166" y="310"/>
                    <a:pt x="166" y="312"/>
                    <a:pt x="163" y="313"/>
                  </a:cubicBezTo>
                  <a:cubicBezTo>
                    <a:pt x="161" y="314"/>
                    <a:pt x="160" y="314"/>
                    <a:pt x="157" y="312"/>
                  </a:cubicBezTo>
                  <a:cubicBezTo>
                    <a:pt x="154" y="310"/>
                    <a:pt x="153" y="310"/>
                    <a:pt x="151" y="310"/>
                  </a:cubicBezTo>
                  <a:cubicBezTo>
                    <a:pt x="148" y="310"/>
                    <a:pt x="146" y="307"/>
                    <a:pt x="146" y="306"/>
                  </a:cubicBezTo>
                  <a:cubicBezTo>
                    <a:pt x="146" y="305"/>
                    <a:pt x="146" y="303"/>
                    <a:pt x="144" y="303"/>
                  </a:cubicBezTo>
                  <a:cubicBezTo>
                    <a:pt x="142" y="303"/>
                    <a:pt x="141" y="302"/>
                    <a:pt x="139" y="302"/>
                  </a:cubicBezTo>
                  <a:cubicBezTo>
                    <a:pt x="136" y="302"/>
                    <a:pt x="134" y="302"/>
                    <a:pt x="133" y="301"/>
                  </a:cubicBezTo>
                  <a:cubicBezTo>
                    <a:pt x="132" y="301"/>
                    <a:pt x="132" y="301"/>
                    <a:pt x="132" y="301"/>
                  </a:cubicBezTo>
                  <a:cubicBezTo>
                    <a:pt x="132" y="301"/>
                    <a:pt x="131" y="301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0" y="300"/>
                    <a:pt x="130" y="300"/>
                  </a:cubicBezTo>
                  <a:cubicBezTo>
                    <a:pt x="130" y="300"/>
                    <a:pt x="130" y="300"/>
                    <a:pt x="129" y="301"/>
                  </a:cubicBezTo>
                  <a:cubicBezTo>
                    <a:pt x="128" y="301"/>
                    <a:pt x="129" y="300"/>
                    <a:pt x="129" y="299"/>
                  </a:cubicBezTo>
                  <a:cubicBezTo>
                    <a:pt x="129" y="298"/>
                    <a:pt x="127" y="299"/>
                    <a:pt x="126" y="298"/>
                  </a:cubicBezTo>
                  <a:cubicBezTo>
                    <a:pt x="124" y="297"/>
                    <a:pt x="126" y="295"/>
                    <a:pt x="127" y="294"/>
                  </a:cubicBezTo>
                  <a:cubicBezTo>
                    <a:pt x="128" y="293"/>
                    <a:pt x="129" y="290"/>
                    <a:pt x="128" y="289"/>
                  </a:cubicBezTo>
                  <a:cubicBezTo>
                    <a:pt x="127" y="288"/>
                    <a:pt x="128" y="286"/>
                    <a:pt x="128" y="285"/>
                  </a:cubicBezTo>
                  <a:cubicBezTo>
                    <a:pt x="128" y="284"/>
                    <a:pt x="129" y="283"/>
                    <a:pt x="128" y="283"/>
                  </a:cubicBezTo>
                  <a:cubicBezTo>
                    <a:pt x="127" y="283"/>
                    <a:pt x="127" y="282"/>
                    <a:pt x="125" y="281"/>
                  </a:cubicBezTo>
                  <a:cubicBezTo>
                    <a:pt x="124" y="280"/>
                    <a:pt x="121" y="282"/>
                    <a:pt x="120" y="282"/>
                  </a:cubicBezTo>
                  <a:cubicBezTo>
                    <a:pt x="119" y="282"/>
                    <a:pt x="119" y="282"/>
                    <a:pt x="119" y="282"/>
                  </a:cubicBezTo>
                  <a:cubicBezTo>
                    <a:pt x="118" y="282"/>
                    <a:pt x="118" y="282"/>
                    <a:pt x="117" y="282"/>
                  </a:cubicBezTo>
                  <a:cubicBezTo>
                    <a:pt x="116" y="282"/>
                    <a:pt x="115" y="282"/>
                    <a:pt x="115" y="282"/>
                  </a:cubicBezTo>
                  <a:cubicBezTo>
                    <a:pt x="112" y="282"/>
                    <a:pt x="108" y="283"/>
                    <a:pt x="107" y="284"/>
                  </a:cubicBezTo>
                  <a:cubicBezTo>
                    <a:pt x="105" y="284"/>
                    <a:pt x="104" y="283"/>
                    <a:pt x="103" y="283"/>
                  </a:cubicBezTo>
                  <a:cubicBezTo>
                    <a:pt x="102" y="282"/>
                    <a:pt x="99" y="283"/>
                    <a:pt x="97" y="283"/>
                  </a:cubicBezTo>
                  <a:cubicBezTo>
                    <a:pt x="95" y="283"/>
                    <a:pt x="95" y="282"/>
                    <a:pt x="94" y="282"/>
                  </a:cubicBezTo>
                  <a:cubicBezTo>
                    <a:pt x="93" y="281"/>
                    <a:pt x="92" y="283"/>
                    <a:pt x="92" y="284"/>
                  </a:cubicBezTo>
                  <a:cubicBezTo>
                    <a:pt x="91" y="285"/>
                    <a:pt x="88" y="285"/>
                    <a:pt x="86" y="285"/>
                  </a:cubicBezTo>
                  <a:cubicBezTo>
                    <a:pt x="85" y="286"/>
                    <a:pt x="83" y="287"/>
                    <a:pt x="83" y="288"/>
                  </a:cubicBezTo>
                  <a:cubicBezTo>
                    <a:pt x="82" y="288"/>
                    <a:pt x="80" y="288"/>
                    <a:pt x="78" y="289"/>
                  </a:cubicBezTo>
                  <a:cubicBezTo>
                    <a:pt x="78" y="289"/>
                    <a:pt x="77" y="289"/>
                    <a:pt x="77" y="289"/>
                  </a:cubicBezTo>
                  <a:cubicBezTo>
                    <a:pt x="77" y="289"/>
                    <a:pt x="77" y="290"/>
                    <a:pt x="77" y="290"/>
                  </a:cubicBezTo>
                  <a:cubicBezTo>
                    <a:pt x="77" y="290"/>
                    <a:pt x="76" y="290"/>
                    <a:pt x="76" y="290"/>
                  </a:cubicBezTo>
                  <a:cubicBezTo>
                    <a:pt x="76" y="290"/>
                    <a:pt x="76" y="290"/>
                    <a:pt x="76" y="290"/>
                  </a:cubicBezTo>
                  <a:cubicBezTo>
                    <a:pt x="76" y="291"/>
                    <a:pt x="75" y="291"/>
                    <a:pt x="75" y="291"/>
                  </a:cubicBezTo>
                  <a:cubicBezTo>
                    <a:pt x="75" y="291"/>
                    <a:pt x="75" y="291"/>
                    <a:pt x="74" y="291"/>
                  </a:cubicBezTo>
                  <a:cubicBezTo>
                    <a:pt x="73" y="292"/>
                    <a:pt x="73" y="291"/>
                    <a:pt x="72" y="291"/>
                  </a:cubicBezTo>
                  <a:cubicBezTo>
                    <a:pt x="70" y="290"/>
                    <a:pt x="66" y="291"/>
                    <a:pt x="64" y="291"/>
                  </a:cubicBezTo>
                  <a:cubicBezTo>
                    <a:pt x="62" y="291"/>
                    <a:pt x="61" y="288"/>
                    <a:pt x="60" y="288"/>
                  </a:cubicBezTo>
                  <a:cubicBezTo>
                    <a:pt x="59" y="288"/>
                    <a:pt x="57" y="290"/>
                    <a:pt x="56" y="292"/>
                  </a:cubicBezTo>
                  <a:cubicBezTo>
                    <a:pt x="56" y="293"/>
                    <a:pt x="54" y="297"/>
                    <a:pt x="52" y="298"/>
                  </a:cubicBezTo>
                  <a:cubicBezTo>
                    <a:pt x="49" y="300"/>
                    <a:pt x="47" y="299"/>
                    <a:pt x="46" y="300"/>
                  </a:cubicBezTo>
                  <a:cubicBezTo>
                    <a:pt x="45" y="301"/>
                    <a:pt x="43" y="303"/>
                    <a:pt x="43" y="304"/>
                  </a:cubicBezTo>
                  <a:cubicBezTo>
                    <a:pt x="42" y="306"/>
                    <a:pt x="41" y="306"/>
                    <a:pt x="40" y="307"/>
                  </a:cubicBezTo>
                  <a:cubicBezTo>
                    <a:pt x="39" y="309"/>
                    <a:pt x="40" y="311"/>
                    <a:pt x="39" y="315"/>
                  </a:cubicBezTo>
                  <a:cubicBezTo>
                    <a:pt x="39" y="319"/>
                    <a:pt x="33" y="322"/>
                    <a:pt x="30" y="323"/>
                  </a:cubicBezTo>
                  <a:cubicBezTo>
                    <a:pt x="30" y="323"/>
                    <a:pt x="29" y="323"/>
                    <a:pt x="28" y="323"/>
                  </a:cubicBezTo>
                  <a:cubicBezTo>
                    <a:pt x="28" y="323"/>
                    <a:pt x="28" y="324"/>
                    <a:pt x="28" y="324"/>
                  </a:cubicBezTo>
                  <a:cubicBezTo>
                    <a:pt x="27" y="324"/>
                    <a:pt x="27" y="324"/>
                    <a:pt x="27" y="324"/>
                  </a:cubicBezTo>
                  <a:cubicBezTo>
                    <a:pt x="26" y="324"/>
                    <a:pt x="26" y="325"/>
                    <a:pt x="26" y="325"/>
                  </a:cubicBezTo>
                  <a:cubicBezTo>
                    <a:pt x="26" y="325"/>
                    <a:pt x="25" y="325"/>
                    <a:pt x="25" y="325"/>
                  </a:cubicBezTo>
                  <a:cubicBezTo>
                    <a:pt x="25" y="325"/>
                    <a:pt x="25" y="326"/>
                    <a:pt x="25" y="326"/>
                  </a:cubicBezTo>
                  <a:cubicBezTo>
                    <a:pt x="24" y="326"/>
                    <a:pt x="24" y="326"/>
                    <a:pt x="24" y="326"/>
                  </a:cubicBezTo>
                  <a:cubicBezTo>
                    <a:pt x="24" y="326"/>
                    <a:pt x="24" y="326"/>
                    <a:pt x="24" y="327"/>
                  </a:cubicBezTo>
                  <a:cubicBezTo>
                    <a:pt x="22" y="328"/>
                    <a:pt x="22" y="330"/>
                    <a:pt x="20" y="331"/>
                  </a:cubicBezTo>
                  <a:cubicBezTo>
                    <a:pt x="18" y="332"/>
                    <a:pt x="16" y="337"/>
                    <a:pt x="16" y="338"/>
                  </a:cubicBezTo>
                  <a:cubicBezTo>
                    <a:pt x="16" y="339"/>
                    <a:pt x="10" y="343"/>
                    <a:pt x="10" y="345"/>
                  </a:cubicBezTo>
                  <a:cubicBezTo>
                    <a:pt x="9" y="347"/>
                    <a:pt x="7" y="350"/>
                    <a:pt x="6" y="350"/>
                  </a:cubicBezTo>
                  <a:cubicBezTo>
                    <a:pt x="6" y="350"/>
                    <a:pt x="6" y="351"/>
                    <a:pt x="6" y="351"/>
                  </a:cubicBezTo>
                  <a:cubicBezTo>
                    <a:pt x="5" y="351"/>
                    <a:pt x="5" y="351"/>
                    <a:pt x="5" y="351"/>
                  </a:cubicBezTo>
                  <a:cubicBezTo>
                    <a:pt x="5" y="351"/>
                    <a:pt x="5" y="352"/>
                    <a:pt x="5" y="352"/>
                  </a:cubicBezTo>
                  <a:cubicBezTo>
                    <a:pt x="5" y="352"/>
                    <a:pt x="5" y="352"/>
                    <a:pt x="5" y="352"/>
                  </a:cubicBezTo>
                  <a:cubicBezTo>
                    <a:pt x="5" y="352"/>
                    <a:pt x="5" y="353"/>
                    <a:pt x="5" y="353"/>
                  </a:cubicBezTo>
                  <a:cubicBezTo>
                    <a:pt x="5" y="353"/>
                    <a:pt x="5" y="353"/>
                    <a:pt x="5" y="353"/>
                  </a:cubicBezTo>
                  <a:cubicBezTo>
                    <a:pt x="5" y="354"/>
                    <a:pt x="4" y="354"/>
                    <a:pt x="4" y="355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5" y="357"/>
                    <a:pt x="7" y="358"/>
                    <a:pt x="8" y="359"/>
                  </a:cubicBezTo>
                  <a:cubicBezTo>
                    <a:pt x="8" y="360"/>
                    <a:pt x="7" y="361"/>
                    <a:pt x="7" y="362"/>
                  </a:cubicBezTo>
                  <a:cubicBezTo>
                    <a:pt x="6" y="364"/>
                    <a:pt x="8" y="365"/>
                    <a:pt x="8" y="367"/>
                  </a:cubicBezTo>
                  <a:cubicBezTo>
                    <a:pt x="9" y="369"/>
                    <a:pt x="6" y="372"/>
                    <a:pt x="6" y="374"/>
                  </a:cubicBezTo>
                  <a:cubicBezTo>
                    <a:pt x="6" y="374"/>
                    <a:pt x="6" y="375"/>
                    <a:pt x="6" y="376"/>
                  </a:cubicBezTo>
                  <a:cubicBezTo>
                    <a:pt x="6" y="376"/>
                    <a:pt x="5" y="377"/>
                    <a:pt x="5" y="377"/>
                  </a:cubicBezTo>
                  <a:cubicBezTo>
                    <a:pt x="5" y="377"/>
                    <a:pt x="5" y="377"/>
                    <a:pt x="5" y="378"/>
                  </a:cubicBezTo>
                  <a:cubicBezTo>
                    <a:pt x="5" y="378"/>
                    <a:pt x="5" y="378"/>
                    <a:pt x="5" y="378"/>
                  </a:cubicBezTo>
                  <a:cubicBezTo>
                    <a:pt x="4" y="379"/>
                    <a:pt x="4" y="379"/>
                    <a:pt x="4" y="379"/>
                  </a:cubicBezTo>
                  <a:cubicBezTo>
                    <a:pt x="4" y="379"/>
                    <a:pt x="4" y="379"/>
                    <a:pt x="4" y="380"/>
                  </a:cubicBezTo>
                  <a:cubicBezTo>
                    <a:pt x="2" y="381"/>
                    <a:pt x="0" y="383"/>
                    <a:pt x="1" y="384"/>
                  </a:cubicBezTo>
                  <a:cubicBezTo>
                    <a:pt x="3" y="385"/>
                    <a:pt x="2" y="385"/>
                    <a:pt x="3" y="388"/>
                  </a:cubicBezTo>
                  <a:cubicBezTo>
                    <a:pt x="3" y="388"/>
                    <a:pt x="3" y="388"/>
                    <a:pt x="3" y="388"/>
                  </a:cubicBezTo>
                  <a:cubicBezTo>
                    <a:pt x="3" y="389"/>
                    <a:pt x="3" y="390"/>
                    <a:pt x="3" y="390"/>
                  </a:cubicBezTo>
                  <a:cubicBezTo>
                    <a:pt x="3" y="390"/>
                    <a:pt x="3" y="390"/>
                    <a:pt x="3" y="390"/>
                  </a:cubicBezTo>
                  <a:cubicBezTo>
                    <a:pt x="3" y="390"/>
                    <a:pt x="3" y="391"/>
                    <a:pt x="2" y="391"/>
                  </a:cubicBezTo>
                  <a:cubicBezTo>
                    <a:pt x="2" y="391"/>
                    <a:pt x="2" y="392"/>
                    <a:pt x="2" y="392"/>
                  </a:cubicBezTo>
                  <a:cubicBezTo>
                    <a:pt x="2" y="392"/>
                    <a:pt x="2" y="393"/>
                    <a:pt x="2" y="393"/>
                  </a:cubicBezTo>
                  <a:cubicBezTo>
                    <a:pt x="2" y="393"/>
                    <a:pt x="2" y="393"/>
                    <a:pt x="2" y="393"/>
                  </a:cubicBezTo>
                  <a:cubicBezTo>
                    <a:pt x="2" y="393"/>
                    <a:pt x="3" y="393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4" y="394"/>
                    <a:pt x="4" y="395"/>
                  </a:cubicBezTo>
                  <a:cubicBezTo>
                    <a:pt x="5" y="395"/>
                    <a:pt x="5" y="395"/>
                    <a:pt x="6" y="396"/>
                  </a:cubicBezTo>
                  <a:cubicBezTo>
                    <a:pt x="8" y="397"/>
                    <a:pt x="7" y="398"/>
                    <a:pt x="7" y="398"/>
                  </a:cubicBezTo>
                  <a:cubicBezTo>
                    <a:pt x="8" y="399"/>
                    <a:pt x="8" y="399"/>
                    <a:pt x="8" y="399"/>
                  </a:cubicBezTo>
                  <a:cubicBezTo>
                    <a:pt x="8" y="399"/>
                    <a:pt x="8" y="399"/>
                    <a:pt x="8" y="400"/>
                  </a:cubicBezTo>
                  <a:cubicBezTo>
                    <a:pt x="8" y="400"/>
                    <a:pt x="8" y="400"/>
                    <a:pt x="8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10" y="401"/>
                    <a:pt x="10" y="401"/>
                    <a:pt x="11" y="401"/>
                  </a:cubicBezTo>
                  <a:cubicBezTo>
                    <a:pt x="13" y="403"/>
                    <a:pt x="12" y="403"/>
                    <a:pt x="13" y="404"/>
                  </a:cubicBezTo>
                  <a:cubicBezTo>
                    <a:pt x="14" y="405"/>
                    <a:pt x="15" y="407"/>
                    <a:pt x="15" y="407"/>
                  </a:cubicBezTo>
                  <a:cubicBezTo>
                    <a:pt x="15" y="407"/>
                    <a:pt x="15" y="407"/>
                    <a:pt x="16" y="407"/>
                  </a:cubicBezTo>
                  <a:cubicBezTo>
                    <a:pt x="16" y="407"/>
                    <a:pt x="16" y="407"/>
                    <a:pt x="16" y="407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9"/>
                    <a:pt x="16" y="409"/>
                  </a:cubicBezTo>
                  <a:cubicBezTo>
                    <a:pt x="16" y="409"/>
                    <a:pt x="16" y="410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2"/>
                    <a:pt x="18" y="413"/>
                    <a:pt x="19" y="415"/>
                  </a:cubicBezTo>
                  <a:cubicBezTo>
                    <a:pt x="19" y="415"/>
                    <a:pt x="19" y="415"/>
                    <a:pt x="19" y="415"/>
                  </a:cubicBezTo>
                  <a:cubicBezTo>
                    <a:pt x="20" y="416"/>
                    <a:pt x="20" y="416"/>
                    <a:pt x="20" y="416"/>
                  </a:cubicBezTo>
                  <a:cubicBezTo>
                    <a:pt x="20" y="416"/>
                    <a:pt x="21" y="416"/>
                    <a:pt x="21" y="416"/>
                  </a:cubicBezTo>
                  <a:cubicBezTo>
                    <a:pt x="21" y="416"/>
                    <a:pt x="21" y="416"/>
                    <a:pt x="21" y="417"/>
                  </a:cubicBezTo>
                  <a:cubicBezTo>
                    <a:pt x="22" y="417"/>
                    <a:pt x="22" y="417"/>
                    <a:pt x="23" y="418"/>
                  </a:cubicBezTo>
                  <a:cubicBezTo>
                    <a:pt x="23" y="418"/>
                    <a:pt x="24" y="418"/>
                    <a:pt x="24" y="418"/>
                  </a:cubicBezTo>
                  <a:cubicBezTo>
                    <a:pt x="26" y="420"/>
                    <a:pt x="31" y="424"/>
                    <a:pt x="33" y="425"/>
                  </a:cubicBezTo>
                  <a:cubicBezTo>
                    <a:pt x="33" y="425"/>
                    <a:pt x="34" y="425"/>
                    <a:pt x="34" y="426"/>
                  </a:cubicBezTo>
                  <a:cubicBezTo>
                    <a:pt x="34" y="426"/>
                    <a:pt x="35" y="426"/>
                    <a:pt x="35" y="426"/>
                  </a:cubicBezTo>
                  <a:cubicBezTo>
                    <a:pt x="35" y="426"/>
                    <a:pt x="36" y="426"/>
                    <a:pt x="36" y="427"/>
                  </a:cubicBezTo>
                  <a:cubicBezTo>
                    <a:pt x="37" y="427"/>
                    <a:pt x="37" y="427"/>
                    <a:pt x="37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9" y="427"/>
                    <a:pt x="39" y="428"/>
                    <a:pt x="39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2" y="428"/>
                    <a:pt x="51" y="424"/>
                    <a:pt x="54" y="424"/>
                  </a:cubicBezTo>
                  <a:cubicBezTo>
                    <a:pt x="54" y="424"/>
                    <a:pt x="55" y="424"/>
                    <a:pt x="55" y="424"/>
                  </a:cubicBezTo>
                  <a:cubicBezTo>
                    <a:pt x="55" y="424"/>
                    <a:pt x="56" y="424"/>
                    <a:pt x="56" y="424"/>
                  </a:cubicBezTo>
                  <a:cubicBezTo>
                    <a:pt x="56" y="424"/>
                    <a:pt x="56" y="424"/>
                    <a:pt x="57" y="424"/>
                  </a:cubicBezTo>
                  <a:cubicBezTo>
                    <a:pt x="57" y="424"/>
                    <a:pt x="57" y="424"/>
                    <a:pt x="57" y="424"/>
                  </a:cubicBezTo>
                  <a:cubicBezTo>
                    <a:pt x="58" y="425"/>
                    <a:pt x="58" y="425"/>
                    <a:pt x="58" y="425"/>
                  </a:cubicBezTo>
                  <a:cubicBezTo>
                    <a:pt x="59" y="425"/>
                    <a:pt x="59" y="425"/>
                    <a:pt x="59" y="425"/>
                  </a:cubicBezTo>
                  <a:cubicBezTo>
                    <a:pt x="59" y="425"/>
                    <a:pt x="60" y="425"/>
                    <a:pt x="60" y="425"/>
                  </a:cubicBezTo>
                  <a:cubicBezTo>
                    <a:pt x="60" y="425"/>
                    <a:pt x="60" y="425"/>
                    <a:pt x="61" y="425"/>
                  </a:cubicBezTo>
                  <a:cubicBezTo>
                    <a:pt x="62" y="426"/>
                    <a:pt x="63" y="426"/>
                    <a:pt x="64" y="426"/>
                  </a:cubicBezTo>
                  <a:cubicBezTo>
                    <a:pt x="64" y="426"/>
                    <a:pt x="64" y="426"/>
                    <a:pt x="64" y="426"/>
                  </a:cubicBezTo>
                  <a:cubicBezTo>
                    <a:pt x="64" y="426"/>
                    <a:pt x="65" y="426"/>
                    <a:pt x="65" y="426"/>
                  </a:cubicBezTo>
                  <a:cubicBezTo>
                    <a:pt x="65" y="427"/>
                    <a:pt x="66" y="426"/>
                    <a:pt x="66" y="426"/>
                  </a:cubicBezTo>
                  <a:cubicBezTo>
                    <a:pt x="66" y="426"/>
                    <a:pt x="66" y="426"/>
                    <a:pt x="66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8" y="426"/>
                    <a:pt x="68" y="426"/>
                    <a:pt x="69" y="426"/>
                  </a:cubicBezTo>
                  <a:cubicBezTo>
                    <a:pt x="69" y="426"/>
                    <a:pt x="69" y="426"/>
                    <a:pt x="69" y="426"/>
                  </a:cubicBezTo>
                  <a:cubicBezTo>
                    <a:pt x="69" y="426"/>
                    <a:pt x="70" y="425"/>
                    <a:pt x="70" y="425"/>
                  </a:cubicBezTo>
                  <a:cubicBezTo>
                    <a:pt x="70" y="425"/>
                    <a:pt x="71" y="425"/>
                    <a:pt x="71" y="425"/>
                  </a:cubicBezTo>
                  <a:cubicBezTo>
                    <a:pt x="71" y="425"/>
                    <a:pt x="71" y="425"/>
                    <a:pt x="72" y="425"/>
                  </a:cubicBezTo>
                  <a:cubicBezTo>
                    <a:pt x="72" y="425"/>
                    <a:pt x="72" y="424"/>
                    <a:pt x="72" y="424"/>
                  </a:cubicBezTo>
                  <a:cubicBezTo>
                    <a:pt x="74" y="424"/>
                    <a:pt x="75" y="423"/>
                    <a:pt x="76" y="423"/>
                  </a:cubicBezTo>
                  <a:cubicBezTo>
                    <a:pt x="76" y="423"/>
                    <a:pt x="76" y="423"/>
                    <a:pt x="76" y="423"/>
                  </a:cubicBezTo>
                  <a:cubicBezTo>
                    <a:pt x="77" y="422"/>
                    <a:pt x="78" y="422"/>
                    <a:pt x="79" y="422"/>
                  </a:cubicBezTo>
                  <a:cubicBezTo>
                    <a:pt x="79" y="422"/>
                    <a:pt x="79" y="422"/>
                    <a:pt x="79" y="422"/>
                  </a:cubicBezTo>
                  <a:cubicBezTo>
                    <a:pt x="79" y="421"/>
                    <a:pt x="79" y="421"/>
                    <a:pt x="80" y="421"/>
                  </a:cubicBezTo>
                  <a:cubicBezTo>
                    <a:pt x="80" y="421"/>
                    <a:pt x="80" y="421"/>
                    <a:pt x="80" y="421"/>
                  </a:cubicBezTo>
                  <a:cubicBezTo>
                    <a:pt x="80" y="421"/>
                    <a:pt x="80" y="421"/>
                    <a:pt x="81" y="421"/>
                  </a:cubicBezTo>
                  <a:cubicBezTo>
                    <a:pt x="81" y="421"/>
                    <a:pt x="81" y="421"/>
                    <a:pt x="81" y="421"/>
                  </a:cubicBezTo>
                  <a:cubicBezTo>
                    <a:pt x="81" y="421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3" y="420"/>
                    <a:pt x="83" y="420"/>
                  </a:cubicBezTo>
                  <a:cubicBezTo>
                    <a:pt x="83" y="420"/>
                    <a:pt x="83" y="420"/>
                    <a:pt x="83" y="420"/>
                  </a:cubicBezTo>
                  <a:cubicBezTo>
                    <a:pt x="84" y="420"/>
                    <a:pt x="85" y="420"/>
                    <a:pt x="86" y="420"/>
                  </a:cubicBezTo>
                  <a:cubicBezTo>
                    <a:pt x="87" y="420"/>
                    <a:pt x="88" y="420"/>
                    <a:pt x="88" y="420"/>
                  </a:cubicBezTo>
                  <a:cubicBezTo>
                    <a:pt x="88" y="420"/>
                    <a:pt x="88" y="420"/>
                    <a:pt x="88" y="420"/>
                  </a:cubicBezTo>
                  <a:cubicBezTo>
                    <a:pt x="89" y="420"/>
                    <a:pt x="89" y="420"/>
                    <a:pt x="89" y="420"/>
                  </a:cubicBezTo>
                  <a:cubicBezTo>
                    <a:pt x="90" y="420"/>
                    <a:pt x="90" y="420"/>
                    <a:pt x="90" y="420"/>
                  </a:cubicBezTo>
                  <a:cubicBezTo>
                    <a:pt x="90" y="420"/>
                    <a:pt x="90" y="419"/>
                    <a:pt x="90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3" y="419"/>
                    <a:pt x="93" y="419"/>
                  </a:cubicBezTo>
                  <a:cubicBezTo>
                    <a:pt x="93" y="419"/>
                    <a:pt x="93" y="419"/>
                    <a:pt x="93" y="419"/>
                  </a:cubicBezTo>
                  <a:cubicBezTo>
                    <a:pt x="94" y="419"/>
                    <a:pt x="96" y="423"/>
                    <a:pt x="97" y="423"/>
                  </a:cubicBezTo>
                  <a:cubicBezTo>
                    <a:pt x="98" y="424"/>
                    <a:pt x="98" y="428"/>
                    <a:pt x="100" y="429"/>
                  </a:cubicBezTo>
                  <a:cubicBezTo>
                    <a:pt x="100" y="429"/>
                    <a:pt x="100" y="429"/>
                    <a:pt x="101" y="429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101" y="429"/>
                    <a:pt x="102" y="429"/>
                    <a:pt x="102" y="429"/>
                  </a:cubicBezTo>
                  <a:cubicBezTo>
                    <a:pt x="102" y="429"/>
                    <a:pt x="102" y="429"/>
                    <a:pt x="102" y="429"/>
                  </a:cubicBezTo>
                  <a:cubicBezTo>
                    <a:pt x="103" y="429"/>
                    <a:pt x="103" y="429"/>
                    <a:pt x="104" y="429"/>
                  </a:cubicBezTo>
                  <a:cubicBezTo>
                    <a:pt x="104" y="429"/>
                    <a:pt x="104" y="429"/>
                    <a:pt x="104" y="429"/>
                  </a:cubicBezTo>
                  <a:cubicBezTo>
                    <a:pt x="106" y="429"/>
                    <a:pt x="108" y="429"/>
                    <a:pt x="110" y="429"/>
                  </a:cubicBezTo>
                  <a:cubicBezTo>
                    <a:pt x="110" y="429"/>
                    <a:pt x="111" y="429"/>
                    <a:pt x="111" y="429"/>
                  </a:cubicBezTo>
                  <a:cubicBezTo>
                    <a:pt x="111" y="429"/>
                    <a:pt x="111" y="429"/>
                    <a:pt x="111" y="429"/>
                  </a:cubicBezTo>
                  <a:cubicBezTo>
                    <a:pt x="112" y="429"/>
                    <a:pt x="112" y="429"/>
                    <a:pt x="112" y="429"/>
                  </a:cubicBezTo>
                  <a:cubicBezTo>
                    <a:pt x="115" y="429"/>
                    <a:pt x="115" y="430"/>
                    <a:pt x="116" y="431"/>
                  </a:cubicBezTo>
                  <a:cubicBezTo>
                    <a:pt x="116" y="431"/>
                    <a:pt x="118" y="434"/>
                    <a:pt x="117" y="436"/>
                  </a:cubicBezTo>
                  <a:cubicBezTo>
                    <a:pt x="117" y="437"/>
                    <a:pt x="117" y="437"/>
                    <a:pt x="117" y="438"/>
                  </a:cubicBezTo>
                  <a:cubicBezTo>
                    <a:pt x="117" y="438"/>
                    <a:pt x="117" y="438"/>
                    <a:pt x="117" y="438"/>
                  </a:cubicBezTo>
                  <a:cubicBezTo>
                    <a:pt x="117" y="439"/>
                    <a:pt x="116" y="439"/>
                    <a:pt x="116" y="439"/>
                  </a:cubicBezTo>
                  <a:cubicBezTo>
                    <a:pt x="116" y="440"/>
                    <a:pt x="116" y="440"/>
                    <a:pt x="116" y="441"/>
                  </a:cubicBezTo>
                  <a:cubicBezTo>
                    <a:pt x="116" y="441"/>
                    <a:pt x="116" y="441"/>
                    <a:pt x="116" y="441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5" y="442"/>
                    <a:pt x="115" y="443"/>
                    <a:pt x="115" y="443"/>
                  </a:cubicBezTo>
                  <a:cubicBezTo>
                    <a:pt x="115" y="443"/>
                    <a:pt x="115" y="443"/>
                    <a:pt x="115" y="443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5"/>
                    <a:pt x="115" y="446"/>
                    <a:pt x="115" y="447"/>
                  </a:cubicBezTo>
                  <a:cubicBezTo>
                    <a:pt x="115" y="447"/>
                    <a:pt x="115" y="447"/>
                    <a:pt x="115" y="447"/>
                  </a:cubicBezTo>
                  <a:cubicBezTo>
                    <a:pt x="115" y="448"/>
                    <a:pt x="114" y="448"/>
                    <a:pt x="114" y="448"/>
                  </a:cubicBezTo>
                  <a:cubicBezTo>
                    <a:pt x="114" y="448"/>
                    <a:pt x="114" y="448"/>
                    <a:pt x="114" y="449"/>
                  </a:cubicBezTo>
                  <a:cubicBezTo>
                    <a:pt x="114" y="449"/>
                    <a:pt x="114" y="449"/>
                    <a:pt x="114" y="449"/>
                  </a:cubicBezTo>
                  <a:cubicBezTo>
                    <a:pt x="114" y="451"/>
                    <a:pt x="114" y="451"/>
                    <a:pt x="112" y="452"/>
                  </a:cubicBezTo>
                  <a:cubicBezTo>
                    <a:pt x="111" y="453"/>
                    <a:pt x="112" y="453"/>
                    <a:pt x="114" y="455"/>
                  </a:cubicBezTo>
                  <a:cubicBezTo>
                    <a:pt x="115" y="457"/>
                    <a:pt x="114" y="456"/>
                    <a:pt x="115" y="458"/>
                  </a:cubicBezTo>
                  <a:cubicBezTo>
                    <a:pt x="115" y="458"/>
                    <a:pt x="115" y="458"/>
                    <a:pt x="115" y="459"/>
                  </a:cubicBezTo>
                  <a:cubicBezTo>
                    <a:pt x="115" y="459"/>
                    <a:pt x="115" y="459"/>
                    <a:pt x="115" y="459"/>
                  </a:cubicBezTo>
                  <a:cubicBezTo>
                    <a:pt x="115" y="459"/>
                    <a:pt x="115" y="459"/>
                    <a:pt x="116" y="460"/>
                  </a:cubicBezTo>
                  <a:cubicBezTo>
                    <a:pt x="116" y="460"/>
                    <a:pt x="116" y="460"/>
                    <a:pt x="116" y="460"/>
                  </a:cubicBezTo>
                  <a:cubicBezTo>
                    <a:pt x="116" y="460"/>
                    <a:pt x="117" y="461"/>
                    <a:pt x="117" y="461"/>
                  </a:cubicBezTo>
                  <a:cubicBezTo>
                    <a:pt x="117" y="461"/>
                    <a:pt x="117" y="461"/>
                    <a:pt x="117" y="462"/>
                  </a:cubicBezTo>
                  <a:cubicBezTo>
                    <a:pt x="119" y="463"/>
                    <a:pt x="121" y="466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70"/>
                  </a:cubicBezTo>
                  <a:cubicBezTo>
                    <a:pt x="124" y="470"/>
                    <a:pt x="124" y="470"/>
                    <a:pt x="125" y="470"/>
                  </a:cubicBezTo>
                  <a:cubicBezTo>
                    <a:pt x="125" y="470"/>
                    <a:pt x="125" y="470"/>
                    <a:pt x="125" y="471"/>
                  </a:cubicBezTo>
                  <a:cubicBezTo>
                    <a:pt x="125" y="472"/>
                    <a:pt x="125" y="473"/>
                    <a:pt x="125" y="474"/>
                  </a:cubicBezTo>
                  <a:cubicBezTo>
                    <a:pt x="125" y="474"/>
                    <a:pt x="126" y="474"/>
                    <a:pt x="126" y="475"/>
                  </a:cubicBezTo>
                  <a:cubicBezTo>
                    <a:pt x="125" y="475"/>
                    <a:pt x="126" y="475"/>
                    <a:pt x="126" y="476"/>
                  </a:cubicBezTo>
                  <a:cubicBezTo>
                    <a:pt x="126" y="476"/>
                    <a:pt x="126" y="476"/>
                    <a:pt x="126" y="476"/>
                  </a:cubicBezTo>
                  <a:cubicBezTo>
                    <a:pt x="126" y="477"/>
                    <a:pt x="127" y="478"/>
                    <a:pt x="128" y="479"/>
                  </a:cubicBezTo>
                  <a:cubicBezTo>
                    <a:pt x="128" y="479"/>
                    <a:pt x="128" y="479"/>
                    <a:pt x="128" y="479"/>
                  </a:cubicBezTo>
                  <a:cubicBezTo>
                    <a:pt x="128" y="479"/>
                    <a:pt x="129" y="483"/>
                    <a:pt x="130" y="485"/>
                  </a:cubicBezTo>
                  <a:cubicBezTo>
                    <a:pt x="131" y="487"/>
                    <a:pt x="130" y="493"/>
                    <a:pt x="131" y="495"/>
                  </a:cubicBezTo>
                  <a:cubicBezTo>
                    <a:pt x="132" y="496"/>
                    <a:pt x="132" y="501"/>
                    <a:pt x="132" y="503"/>
                  </a:cubicBezTo>
                  <a:cubicBezTo>
                    <a:pt x="132" y="505"/>
                    <a:pt x="132" y="505"/>
                    <a:pt x="131" y="506"/>
                  </a:cubicBezTo>
                  <a:cubicBezTo>
                    <a:pt x="130" y="508"/>
                    <a:pt x="128" y="508"/>
                    <a:pt x="127" y="509"/>
                  </a:cubicBezTo>
                  <a:cubicBezTo>
                    <a:pt x="127" y="511"/>
                    <a:pt x="124" y="522"/>
                    <a:pt x="124" y="523"/>
                  </a:cubicBezTo>
                  <a:cubicBezTo>
                    <a:pt x="124" y="523"/>
                    <a:pt x="124" y="524"/>
                    <a:pt x="124" y="524"/>
                  </a:cubicBezTo>
                  <a:cubicBezTo>
                    <a:pt x="124" y="524"/>
                    <a:pt x="124" y="524"/>
                    <a:pt x="124" y="524"/>
                  </a:cubicBezTo>
                  <a:cubicBezTo>
                    <a:pt x="124" y="525"/>
                    <a:pt x="124" y="525"/>
                    <a:pt x="123" y="526"/>
                  </a:cubicBezTo>
                  <a:cubicBezTo>
                    <a:pt x="123" y="526"/>
                    <a:pt x="123" y="526"/>
                    <a:pt x="123" y="526"/>
                  </a:cubicBezTo>
                  <a:cubicBezTo>
                    <a:pt x="123" y="527"/>
                    <a:pt x="123" y="527"/>
                    <a:pt x="123" y="527"/>
                  </a:cubicBezTo>
                  <a:cubicBezTo>
                    <a:pt x="123" y="528"/>
                    <a:pt x="123" y="528"/>
                    <a:pt x="123" y="528"/>
                  </a:cubicBezTo>
                  <a:cubicBezTo>
                    <a:pt x="123" y="529"/>
                    <a:pt x="123" y="529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1"/>
                    <a:pt x="123" y="531"/>
                    <a:pt x="123" y="531"/>
                  </a:cubicBezTo>
                  <a:cubicBezTo>
                    <a:pt x="123" y="531"/>
                    <a:pt x="123" y="532"/>
                    <a:pt x="123" y="532"/>
                  </a:cubicBezTo>
                  <a:cubicBezTo>
                    <a:pt x="123" y="532"/>
                    <a:pt x="123" y="532"/>
                    <a:pt x="123" y="533"/>
                  </a:cubicBezTo>
                  <a:cubicBezTo>
                    <a:pt x="124" y="533"/>
                    <a:pt x="124" y="533"/>
                    <a:pt x="124" y="534"/>
                  </a:cubicBezTo>
                  <a:cubicBezTo>
                    <a:pt x="124" y="534"/>
                    <a:pt x="124" y="534"/>
                    <a:pt x="124" y="534"/>
                  </a:cubicBezTo>
                  <a:cubicBezTo>
                    <a:pt x="124" y="535"/>
                    <a:pt x="124" y="535"/>
                    <a:pt x="124" y="535"/>
                  </a:cubicBezTo>
                  <a:cubicBezTo>
                    <a:pt x="126" y="538"/>
                    <a:pt x="129" y="543"/>
                    <a:pt x="129" y="546"/>
                  </a:cubicBezTo>
                  <a:cubicBezTo>
                    <a:pt x="130" y="550"/>
                    <a:pt x="132" y="552"/>
                    <a:pt x="134" y="556"/>
                  </a:cubicBezTo>
                  <a:cubicBezTo>
                    <a:pt x="136" y="559"/>
                    <a:pt x="134" y="566"/>
                    <a:pt x="135" y="569"/>
                  </a:cubicBezTo>
                  <a:cubicBezTo>
                    <a:pt x="136" y="573"/>
                    <a:pt x="137" y="576"/>
                    <a:pt x="137" y="580"/>
                  </a:cubicBezTo>
                  <a:cubicBezTo>
                    <a:pt x="137" y="581"/>
                    <a:pt x="137" y="582"/>
                    <a:pt x="137" y="582"/>
                  </a:cubicBezTo>
                  <a:cubicBezTo>
                    <a:pt x="137" y="582"/>
                    <a:pt x="137" y="582"/>
                    <a:pt x="137" y="583"/>
                  </a:cubicBezTo>
                  <a:cubicBezTo>
                    <a:pt x="137" y="583"/>
                    <a:pt x="137" y="583"/>
                    <a:pt x="137" y="584"/>
                  </a:cubicBezTo>
                  <a:cubicBezTo>
                    <a:pt x="137" y="584"/>
                    <a:pt x="137" y="584"/>
                    <a:pt x="137" y="584"/>
                  </a:cubicBezTo>
                  <a:cubicBezTo>
                    <a:pt x="138" y="585"/>
                    <a:pt x="138" y="585"/>
                    <a:pt x="138" y="585"/>
                  </a:cubicBezTo>
                  <a:cubicBezTo>
                    <a:pt x="138" y="585"/>
                    <a:pt x="138" y="586"/>
                    <a:pt x="138" y="586"/>
                  </a:cubicBezTo>
                  <a:cubicBezTo>
                    <a:pt x="139" y="586"/>
                    <a:pt x="139" y="587"/>
                    <a:pt x="139" y="587"/>
                  </a:cubicBezTo>
                  <a:cubicBezTo>
                    <a:pt x="139" y="587"/>
                    <a:pt x="139" y="587"/>
                    <a:pt x="139" y="588"/>
                  </a:cubicBezTo>
                  <a:cubicBezTo>
                    <a:pt x="140" y="588"/>
                    <a:pt x="140" y="588"/>
                    <a:pt x="140" y="588"/>
                  </a:cubicBezTo>
                  <a:cubicBezTo>
                    <a:pt x="140" y="589"/>
                    <a:pt x="140" y="589"/>
                    <a:pt x="140" y="589"/>
                  </a:cubicBezTo>
                  <a:cubicBezTo>
                    <a:pt x="141" y="589"/>
                    <a:pt x="141" y="590"/>
                    <a:pt x="141" y="590"/>
                  </a:cubicBezTo>
                  <a:cubicBezTo>
                    <a:pt x="141" y="590"/>
                    <a:pt x="141" y="590"/>
                    <a:pt x="142" y="590"/>
                  </a:cubicBezTo>
                  <a:cubicBezTo>
                    <a:pt x="142" y="591"/>
                    <a:pt x="142" y="591"/>
                    <a:pt x="142" y="591"/>
                  </a:cubicBezTo>
                  <a:cubicBezTo>
                    <a:pt x="143" y="591"/>
                    <a:pt x="143" y="592"/>
                    <a:pt x="143" y="592"/>
                  </a:cubicBezTo>
                  <a:cubicBezTo>
                    <a:pt x="145" y="595"/>
                    <a:pt x="146" y="596"/>
                    <a:pt x="147" y="599"/>
                  </a:cubicBezTo>
                  <a:cubicBezTo>
                    <a:pt x="148" y="602"/>
                    <a:pt x="146" y="600"/>
                    <a:pt x="145" y="602"/>
                  </a:cubicBezTo>
                  <a:cubicBezTo>
                    <a:pt x="144" y="603"/>
                    <a:pt x="146" y="606"/>
                    <a:pt x="147" y="609"/>
                  </a:cubicBezTo>
                  <a:cubicBezTo>
                    <a:pt x="148" y="612"/>
                    <a:pt x="148" y="615"/>
                    <a:pt x="147" y="617"/>
                  </a:cubicBezTo>
                  <a:cubicBezTo>
                    <a:pt x="146" y="619"/>
                    <a:pt x="147" y="619"/>
                    <a:pt x="147" y="621"/>
                  </a:cubicBezTo>
                  <a:cubicBezTo>
                    <a:pt x="148" y="624"/>
                    <a:pt x="148" y="624"/>
                    <a:pt x="149" y="626"/>
                  </a:cubicBezTo>
                  <a:cubicBezTo>
                    <a:pt x="149" y="628"/>
                    <a:pt x="150" y="627"/>
                    <a:pt x="152" y="628"/>
                  </a:cubicBezTo>
                  <a:cubicBezTo>
                    <a:pt x="153" y="628"/>
                    <a:pt x="153" y="630"/>
                    <a:pt x="155" y="630"/>
                  </a:cubicBezTo>
                  <a:cubicBezTo>
                    <a:pt x="158" y="631"/>
                    <a:pt x="158" y="630"/>
                    <a:pt x="158" y="628"/>
                  </a:cubicBezTo>
                  <a:cubicBezTo>
                    <a:pt x="159" y="627"/>
                    <a:pt x="161" y="628"/>
                    <a:pt x="163" y="628"/>
                  </a:cubicBezTo>
                  <a:cubicBezTo>
                    <a:pt x="164" y="628"/>
                    <a:pt x="164" y="627"/>
                    <a:pt x="165" y="626"/>
                  </a:cubicBezTo>
                  <a:cubicBezTo>
                    <a:pt x="167" y="625"/>
                    <a:pt x="168" y="625"/>
                    <a:pt x="170" y="625"/>
                  </a:cubicBezTo>
                  <a:cubicBezTo>
                    <a:pt x="173" y="625"/>
                    <a:pt x="175" y="625"/>
                    <a:pt x="176" y="625"/>
                  </a:cubicBezTo>
                  <a:cubicBezTo>
                    <a:pt x="178" y="625"/>
                    <a:pt x="180" y="626"/>
                    <a:pt x="181" y="625"/>
                  </a:cubicBezTo>
                  <a:cubicBezTo>
                    <a:pt x="182" y="625"/>
                    <a:pt x="185" y="625"/>
                    <a:pt x="186" y="624"/>
                  </a:cubicBezTo>
                  <a:cubicBezTo>
                    <a:pt x="188" y="624"/>
                    <a:pt x="190" y="623"/>
                    <a:pt x="191" y="622"/>
                  </a:cubicBezTo>
                  <a:cubicBezTo>
                    <a:pt x="193" y="620"/>
                    <a:pt x="199" y="614"/>
                    <a:pt x="200" y="614"/>
                  </a:cubicBezTo>
                  <a:cubicBezTo>
                    <a:pt x="201" y="613"/>
                    <a:pt x="206" y="606"/>
                    <a:pt x="207" y="605"/>
                  </a:cubicBezTo>
                  <a:cubicBezTo>
                    <a:pt x="208" y="603"/>
                    <a:pt x="209" y="603"/>
                    <a:pt x="210" y="603"/>
                  </a:cubicBezTo>
                  <a:cubicBezTo>
                    <a:pt x="211" y="603"/>
                    <a:pt x="214" y="598"/>
                    <a:pt x="215" y="597"/>
                  </a:cubicBezTo>
                  <a:cubicBezTo>
                    <a:pt x="216" y="595"/>
                    <a:pt x="218" y="593"/>
                    <a:pt x="219" y="592"/>
                  </a:cubicBezTo>
                  <a:cubicBezTo>
                    <a:pt x="220" y="590"/>
                    <a:pt x="221" y="587"/>
                    <a:pt x="222" y="585"/>
                  </a:cubicBezTo>
                  <a:cubicBezTo>
                    <a:pt x="222" y="585"/>
                    <a:pt x="222" y="584"/>
                    <a:pt x="222" y="584"/>
                  </a:cubicBezTo>
                  <a:cubicBezTo>
                    <a:pt x="222" y="584"/>
                    <a:pt x="222" y="584"/>
                    <a:pt x="222" y="584"/>
                  </a:cubicBezTo>
                  <a:cubicBezTo>
                    <a:pt x="222" y="583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1"/>
                    <a:pt x="222" y="581"/>
                    <a:pt x="222" y="580"/>
                  </a:cubicBezTo>
                  <a:cubicBezTo>
                    <a:pt x="222" y="580"/>
                    <a:pt x="222" y="580"/>
                    <a:pt x="222" y="580"/>
                  </a:cubicBezTo>
                  <a:cubicBezTo>
                    <a:pt x="223" y="580"/>
                    <a:pt x="223" y="579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2" y="577"/>
                    <a:pt x="223" y="574"/>
                    <a:pt x="226" y="572"/>
                  </a:cubicBezTo>
                  <a:cubicBezTo>
                    <a:pt x="228" y="571"/>
                    <a:pt x="234" y="568"/>
                    <a:pt x="235" y="565"/>
                  </a:cubicBezTo>
                  <a:cubicBezTo>
                    <a:pt x="236" y="562"/>
                    <a:pt x="234" y="554"/>
                    <a:pt x="234" y="553"/>
                  </a:cubicBezTo>
                  <a:cubicBezTo>
                    <a:pt x="234" y="552"/>
                    <a:pt x="233" y="546"/>
                    <a:pt x="232" y="546"/>
                  </a:cubicBezTo>
                  <a:cubicBezTo>
                    <a:pt x="231" y="546"/>
                    <a:pt x="231" y="545"/>
                    <a:pt x="232" y="542"/>
                  </a:cubicBezTo>
                  <a:cubicBezTo>
                    <a:pt x="233" y="540"/>
                    <a:pt x="243" y="532"/>
                    <a:pt x="246" y="530"/>
                  </a:cubicBezTo>
                  <a:cubicBezTo>
                    <a:pt x="248" y="528"/>
                    <a:pt x="252" y="527"/>
                    <a:pt x="253" y="526"/>
                  </a:cubicBezTo>
                  <a:cubicBezTo>
                    <a:pt x="254" y="525"/>
                    <a:pt x="259" y="519"/>
                    <a:pt x="260" y="519"/>
                  </a:cubicBezTo>
                  <a:cubicBezTo>
                    <a:pt x="260" y="518"/>
                    <a:pt x="259" y="515"/>
                    <a:pt x="258" y="513"/>
                  </a:cubicBezTo>
                  <a:cubicBezTo>
                    <a:pt x="257" y="511"/>
                    <a:pt x="257" y="503"/>
                    <a:pt x="257" y="501"/>
                  </a:cubicBezTo>
                  <a:cubicBezTo>
                    <a:pt x="257" y="501"/>
                    <a:pt x="257" y="500"/>
                    <a:pt x="257" y="500"/>
                  </a:cubicBezTo>
                  <a:cubicBezTo>
                    <a:pt x="257" y="500"/>
                    <a:pt x="257" y="500"/>
                    <a:pt x="257" y="499"/>
                  </a:cubicBezTo>
                  <a:cubicBezTo>
                    <a:pt x="257" y="499"/>
                    <a:pt x="257" y="499"/>
                    <a:pt x="257" y="498"/>
                  </a:cubicBezTo>
                  <a:cubicBezTo>
                    <a:pt x="257" y="498"/>
                    <a:pt x="257" y="498"/>
                    <a:pt x="257" y="498"/>
                  </a:cubicBezTo>
                  <a:cubicBezTo>
                    <a:pt x="257" y="497"/>
                    <a:pt x="257" y="497"/>
                    <a:pt x="257" y="497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5"/>
                    <a:pt x="257" y="495"/>
                    <a:pt x="257" y="495"/>
                  </a:cubicBezTo>
                  <a:cubicBezTo>
                    <a:pt x="256" y="493"/>
                    <a:pt x="253" y="491"/>
                    <a:pt x="252" y="489"/>
                  </a:cubicBezTo>
                  <a:cubicBezTo>
                    <a:pt x="251" y="488"/>
                    <a:pt x="252" y="480"/>
                    <a:pt x="252" y="479"/>
                  </a:cubicBezTo>
                  <a:cubicBezTo>
                    <a:pt x="252" y="478"/>
                    <a:pt x="250" y="474"/>
                    <a:pt x="250" y="473"/>
                  </a:cubicBezTo>
                  <a:cubicBezTo>
                    <a:pt x="250" y="472"/>
                    <a:pt x="250" y="470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8"/>
                    <a:pt x="252" y="467"/>
                    <a:pt x="252" y="466"/>
                  </a:cubicBezTo>
                  <a:cubicBezTo>
                    <a:pt x="252" y="466"/>
                    <a:pt x="252" y="466"/>
                    <a:pt x="252" y="466"/>
                  </a:cubicBezTo>
                  <a:cubicBezTo>
                    <a:pt x="253" y="465"/>
                    <a:pt x="253" y="465"/>
                    <a:pt x="253" y="464"/>
                  </a:cubicBezTo>
                  <a:cubicBezTo>
                    <a:pt x="254" y="462"/>
                    <a:pt x="257" y="457"/>
                    <a:pt x="258" y="456"/>
                  </a:cubicBezTo>
                  <a:cubicBezTo>
                    <a:pt x="258" y="456"/>
                    <a:pt x="258" y="456"/>
                    <a:pt x="258" y="456"/>
                  </a:cubicBezTo>
                  <a:cubicBezTo>
                    <a:pt x="258" y="456"/>
                    <a:pt x="258" y="456"/>
                    <a:pt x="259" y="456"/>
                  </a:cubicBezTo>
                  <a:cubicBezTo>
                    <a:pt x="259" y="456"/>
                    <a:pt x="259" y="456"/>
                    <a:pt x="259" y="455"/>
                  </a:cubicBezTo>
                  <a:cubicBezTo>
                    <a:pt x="259" y="455"/>
                    <a:pt x="259" y="455"/>
                    <a:pt x="259" y="455"/>
                  </a:cubicBezTo>
                  <a:cubicBezTo>
                    <a:pt x="260" y="455"/>
                    <a:pt x="261" y="455"/>
                    <a:pt x="261" y="455"/>
                  </a:cubicBezTo>
                  <a:cubicBezTo>
                    <a:pt x="262" y="455"/>
                    <a:pt x="268" y="447"/>
                    <a:pt x="270" y="443"/>
                  </a:cubicBezTo>
                  <a:cubicBezTo>
                    <a:pt x="272" y="440"/>
                    <a:pt x="278" y="437"/>
                    <a:pt x="280" y="436"/>
                  </a:cubicBezTo>
                  <a:cubicBezTo>
                    <a:pt x="282" y="435"/>
                    <a:pt x="281" y="435"/>
                    <a:pt x="281" y="434"/>
                  </a:cubicBezTo>
                  <a:cubicBezTo>
                    <a:pt x="282" y="433"/>
                    <a:pt x="283" y="432"/>
                    <a:pt x="285" y="431"/>
                  </a:cubicBezTo>
                  <a:cubicBezTo>
                    <a:pt x="287" y="430"/>
                    <a:pt x="292" y="420"/>
                    <a:pt x="293" y="417"/>
                  </a:cubicBezTo>
                  <a:cubicBezTo>
                    <a:pt x="294" y="415"/>
                    <a:pt x="298" y="408"/>
                    <a:pt x="299" y="406"/>
                  </a:cubicBezTo>
                  <a:cubicBezTo>
                    <a:pt x="300" y="405"/>
                    <a:pt x="300" y="398"/>
                    <a:pt x="300" y="396"/>
                  </a:cubicBezTo>
                  <a:cubicBezTo>
                    <a:pt x="300" y="394"/>
                    <a:pt x="300" y="393"/>
                    <a:pt x="299" y="394"/>
                  </a:cubicBezTo>
                  <a:cubicBezTo>
                    <a:pt x="298" y="394"/>
                    <a:pt x="294" y="396"/>
                    <a:pt x="293" y="397"/>
                  </a:cubicBezTo>
                  <a:cubicBezTo>
                    <a:pt x="291" y="398"/>
                    <a:pt x="287" y="397"/>
                    <a:pt x="285" y="397"/>
                  </a:cubicBezTo>
                  <a:cubicBezTo>
                    <a:pt x="283" y="398"/>
                    <a:pt x="283" y="399"/>
                    <a:pt x="282" y="399"/>
                  </a:cubicBezTo>
                  <a:cubicBezTo>
                    <a:pt x="280" y="400"/>
                    <a:pt x="281" y="399"/>
                    <a:pt x="279" y="398"/>
                  </a:cubicBezTo>
                  <a:cubicBezTo>
                    <a:pt x="277" y="398"/>
                    <a:pt x="273" y="400"/>
                    <a:pt x="272" y="401"/>
                  </a:cubicBezTo>
                  <a:cubicBezTo>
                    <a:pt x="271" y="401"/>
                    <a:pt x="268" y="397"/>
                    <a:pt x="268" y="396"/>
                  </a:cubicBezTo>
                  <a:cubicBezTo>
                    <a:pt x="268" y="396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3"/>
                    <a:pt x="266" y="393"/>
                  </a:cubicBezTo>
                  <a:cubicBezTo>
                    <a:pt x="266" y="392"/>
                    <a:pt x="266" y="392"/>
                    <a:pt x="266" y="391"/>
                  </a:cubicBezTo>
                  <a:cubicBezTo>
                    <a:pt x="265" y="391"/>
                    <a:pt x="265" y="390"/>
                    <a:pt x="265" y="389"/>
                  </a:cubicBezTo>
                  <a:cubicBezTo>
                    <a:pt x="265" y="389"/>
                    <a:pt x="265" y="389"/>
                    <a:pt x="265" y="389"/>
                  </a:cubicBezTo>
                  <a:cubicBezTo>
                    <a:pt x="264" y="389"/>
                    <a:pt x="264" y="389"/>
                    <a:pt x="264" y="389"/>
                  </a:cubicBezTo>
                  <a:cubicBezTo>
                    <a:pt x="264" y="388"/>
                    <a:pt x="264" y="388"/>
                    <a:pt x="264" y="388"/>
                  </a:cubicBezTo>
                  <a:cubicBezTo>
                    <a:pt x="262" y="387"/>
                    <a:pt x="261" y="386"/>
                    <a:pt x="259" y="385"/>
                  </a:cubicBezTo>
                  <a:cubicBezTo>
                    <a:pt x="258" y="384"/>
                    <a:pt x="257" y="382"/>
                    <a:pt x="256" y="382"/>
                  </a:cubicBezTo>
                  <a:cubicBezTo>
                    <a:pt x="255" y="382"/>
                    <a:pt x="252" y="378"/>
                    <a:pt x="250" y="378"/>
                  </a:cubicBezTo>
                  <a:cubicBezTo>
                    <a:pt x="249" y="378"/>
                    <a:pt x="248" y="373"/>
                    <a:pt x="247" y="371"/>
                  </a:cubicBezTo>
                  <a:cubicBezTo>
                    <a:pt x="247" y="370"/>
                    <a:pt x="247" y="370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6" y="368"/>
                    <a:pt x="245" y="368"/>
                    <a:pt x="244" y="367"/>
                  </a:cubicBezTo>
                  <a:cubicBezTo>
                    <a:pt x="244" y="367"/>
                    <a:pt x="244" y="367"/>
                    <a:pt x="244" y="367"/>
                  </a:cubicBezTo>
                  <a:cubicBezTo>
                    <a:pt x="244" y="366"/>
                    <a:pt x="244" y="366"/>
                    <a:pt x="244" y="366"/>
                  </a:cubicBezTo>
                  <a:cubicBezTo>
                    <a:pt x="244" y="366"/>
                    <a:pt x="243" y="366"/>
                    <a:pt x="243" y="366"/>
                  </a:cubicBezTo>
                  <a:cubicBezTo>
                    <a:pt x="243" y="366"/>
                    <a:pt x="243" y="365"/>
                    <a:pt x="243" y="365"/>
                  </a:cubicBezTo>
                  <a:cubicBezTo>
                    <a:pt x="243" y="365"/>
                    <a:pt x="243" y="365"/>
                    <a:pt x="243" y="365"/>
                  </a:cubicBezTo>
                  <a:cubicBezTo>
                    <a:pt x="243" y="365"/>
                    <a:pt x="242" y="365"/>
                    <a:pt x="242" y="365"/>
                  </a:cubicBezTo>
                  <a:cubicBezTo>
                    <a:pt x="241" y="364"/>
                    <a:pt x="238" y="360"/>
                    <a:pt x="238" y="357"/>
                  </a:cubicBezTo>
                  <a:cubicBezTo>
                    <a:pt x="238" y="355"/>
                    <a:pt x="237" y="352"/>
                    <a:pt x="237" y="351"/>
                  </a:cubicBezTo>
                  <a:cubicBezTo>
                    <a:pt x="237" y="349"/>
                    <a:pt x="237" y="348"/>
                    <a:pt x="235" y="348"/>
                  </a:cubicBezTo>
                  <a:cubicBezTo>
                    <a:pt x="233" y="347"/>
                    <a:pt x="231" y="344"/>
                    <a:pt x="231" y="344"/>
                  </a:cubicBezTo>
                  <a:cubicBezTo>
                    <a:pt x="230" y="343"/>
                    <a:pt x="232" y="342"/>
                    <a:pt x="231" y="341"/>
                  </a:cubicBezTo>
                  <a:cubicBezTo>
                    <a:pt x="231" y="340"/>
                    <a:pt x="225" y="329"/>
                    <a:pt x="224" y="327"/>
                  </a:cubicBezTo>
                  <a:cubicBezTo>
                    <a:pt x="222" y="324"/>
                    <a:pt x="223" y="324"/>
                    <a:pt x="223" y="323"/>
                  </a:cubicBezTo>
                  <a:cubicBezTo>
                    <a:pt x="223" y="323"/>
                    <a:pt x="221" y="321"/>
                    <a:pt x="220" y="320"/>
                  </a:cubicBezTo>
                  <a:cubicBezTo>
                    <a:pt x="219" y="319"/>
                    <a:pt x="224" y="323"/>
                    <a:pt x="225" y="324"/>
                  </a:cubicBezTo>
                  <a:cubicBezTo>
                    <a:pt x="225" y="324"/>
                    <a:pt x="225" y="324"/>
                    <a:pt x="226" y="324"/>
                  </a:cubicBezTo>
                  <a:cubicBezTo>
                    <a:pt x="226" y="324"/>
                    <a:pt x="226" y="324"/>
                    <a:pt x="226" y="324"/>
                  </a:cubicBezTo>
                  <a:cubicBezTo>
                    <a:pt x="226" y="324"/>
                    <a:pt x="226" y="323"/>
                    <a:pt x="226" y="323"/>
                  </a:cubicBezTo>
                  <a:cubicBezTo>
                    <a:pt x="227" y="323"/>
                    <a:pt x="227" y="323"/>
                    <a:pt x="228" y="323"/>
                  </a:cubicBezTo>
                  <a:cubicBezTo>
                    <a:pt x="228" y="323"/>
                    <a:pt x="228" y="323"/>
                    <a:pt x="228" y="323"/>
                  </a:cubicBezTo>
                  <a:cubicBezTo>
                    <a:pt x="230" y="323"/>
                    <a:pt x="232" y="328"/>
                    <a:pt x="233" y="330"/>
                  </a:cubicBezTo>
                  <a:cubicBezTo>
                    <a:pt x="235" y="332"/>
                    <a:pt x="237" y="334"/>
                    <a:pt x="238" y="335"/>
                  </a:cubicBezTo>
                  <a:cubicBezTo>
                    <a:pt x="239" y="335"/>
                    <a:pt x="237" y="336"/>
                    <a:pt x="238" y="337"/>
                  </a:cubicBezTo>
                  <a:cubicBezTo>
                    <a:pt x="238" y="338"/>
                    <a:pt x="240" y="339"/>
                    <a:pt x="241" y="340"/>
                  </a:cubicBezTo>
                  <a:cubicBezTo>
                    <a:pt x="242" y="340"/>
                    <a:pt x="247" y="347"/>
                    <a:pt x="247" y="348"/>
                  </a:cubicBezTo>
                  <a:cubicBezTo>
                    <a:pt x="248" y="349"/>
                    <a:pt x="247" y="349"/>
                    <a:pt x="246" y="350"/>
                  </a:cubicBezTo>
                  <a:cubicBezTo>
                    <a:pt x="246" y="351"/>
                    <a:pt x="248" y="355"/>
                    <a:pt x="249" y="357"/>
                  </a:cubicBezTo>
                  <a:cubicBezTo>
                    <a:pt x="250" y="358"/>
                    <a:pt x="252" y="359"/>
                    <a:pt x="253" y="360"/>
                  </a:cubicBezTo>
                  <a:cubicBezTo>
                    <a:pt x="254" y="361"/>
                    <a:pt x="256" y="363"/>
                    <a:pt x="257" y="365"/>
                  </a:cubicBezTo>
                  <a:cubicBezTo>
                    <a:pt x="258" y="367"/>
                    <a:pt x="261" y="370"/>
                    <a:pt x="262" y="372"/>
                  </a:cubicBezTo>
                  <a:cubicBezTo>
                    <a:pt x="262" y="373"/>
                    <a:pt x="262" y="373"/>
                    <a:pt x="262" y="373"/>
                  </a:cubicBezTo>
                  <a:cubicBezTo>
                    <a:pt x="262" y="373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5"/>
                  </a:cubicBezTo>
                  <a:cubicBezTo>
                    <a:pt x="262" y="375"/>
                    <a:pt x="262" y="375"/>
                    <a:pt x="262" y="375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8"/>
                    <a:pt x="266" y="385"/>
                    <a:pt x="266" y="387"/>
                  </a:cubicBezTo>
                  <a:cubicBezTo>
                    <a:pt x="266" y="388"/>
                    <a:pt x="267" y="390"/>
                    <a:pt x="268" y="390"/>
                  </a:cubicBezTo>
                  <a:cubicBezTo>
                    <a:pt x="270" y="390"/>
                    <a:pt x="273" y="389"/>
                    <a:pt x="274" y="388"/>
                  </a:cubicBezTo>
                  <a:cubicBezTo>
                    <a:pt x="275" y="387"/>
                    <a:pt x="279" y="387"/>
                    <a:pt x="282" y="387"/>
                  </a:cubicBezTo>
                  <a:cubicBezTo>
                    <a:pt x="285" y="387"/>
                    <a:pt x="292" y="383"/>
                    <a:pt x="294" y="382"/>
                  </a:cubicBezTo>
                  <a:cubicBezTo>
                    <a:pt x="296" y="380"/>
                    <a:pt x="303" y="379"/>
                    <a:pt x="304" y="378"/>
                  </a:cubicBezTo>
                  <a:cubicBezTo>
                    <a:pt x="304" y="378"/>
                    <a:pt x="305" y="375"/>
                    <a:pt x="305" y="374"/>
                  </a:cubicBezTo>
                  <a:cubicBezTo>
                    <a:pt x="305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7" y="374"/>
                  </a:cubicBezTo>
                  <a:cubicBezTo>
                    <a:pt x="307" y="374"/>
                    <a:pt x="307" y="373"/>
                    <a:pt x="307" y="373"/>
                  </a:cubicBezTo>
                  <a:cubicBezTo>
                    <a:pt x="307" y="373"/>
                    <a:pt x="307" y="373"/>
                    <a:pt x="308" y="373"/>
                  </a:cubicBezTo>
                  <a:cubicBezTo>
                    <a:pt x="308" y="373"/>
                    <a:pt x="308" y="373"/>
                    <a:pt x="308" y="373"/>
                  </a:cubicBezTo>
                  <a:cubicBezTo>
                    <a:pt x="308" y="373"/>
                    <a:pt x="309" y="373"/>
                    <a:pt x="309" y="373"/>
                  </a:cubicBezTo>
                  <a:cubicBezTo>
                    <a:pt x="309" y="373"/>
                    <a:pt x="309" y="373"/>
                    <a:pt x="309" y="372"/>
                  </a:cubicBezTo>
                  <a:cubicBezTo>
                    <a:pt x="310" y="372"/>
                    <a:pt x="310" y="372"/>
                    <a:pt x="310" y="372"/>
                  </a:cubicBezTo>
                  <a:cubicBezTo>
                    <a:pt x="310" y="372"/>
                    <a:pt x="311" y="372"/>
                    <a:pt x="311" y="372"/>
                  </a:cubicBezTo>
                  <a:cubicBezTo>
                    <a:pt x="311" y="372"/>
                    <a:pt x="311" y="372"/>
                    <a:pt x="311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3" y="372"/>
                    <a:pt x="313" y="371"/>
                    <a:pt x="313" y="371"/>
                  </a:cubicBezTo>
                  <a:cubicBezTo>
                    <a:pt x="313" y="371"/>
                    <a:pt x="313" y="371"/>
                    <a:pt x="313" y="371"/>
                  </a:cubicBezTo>
                  <a:cubicBezTo>
                    <a:pt x="315" y="371"/>
                    <a:pt x="318" y="371"/>
                    <a:pt x="318" y="370"/>
                  </a:cubicBezTo>
                  <a:cubicBezTo>
                    <a:pt x="318" y="368"/>
                    <a:pt x="319" y="368"/>
                    <a:pt x="320" y="367"/>
                  </a:cubicBezTo>
                  <a:cubicBezTo>
                    <a:pt x="322" y="367"/>
                    <a:pt x="322" y="366"/>
                    <a:pt x="322" y="365"/>
                  </a:cubicBezTo>
                  <a:cubicBezTo>
                    <a:pt x="323" y="364"/>
                    <a:pt x="325" y="363"/>
                    <a:pt x="327" y="363"/>
                  </a:cubicBezTo>
                  <a:cubicBezTo>
                    <a:pt x="328" y="363"/>
                    <a:pt x="327" y="362"/>
                    <a:pt x="327" y="360"/>
                  </a:cubicBezTo>
                  <a:cubicBezTo>
                    <a:pt x="327" y="359"/>
                    <a:pt x="327" y="358"/>
                    <a:pt x="328" y="356"/>
                  </a:cubicBezTo>
                  <a:cubicBezTo>
                    <a:pt x="328" y="354"/>
                    <a:pt x="328" y="356"/>
                    <a:pt x="329" y="357"/>
                  </a:cubicBezTo>
                  <a:cubicBezTo>
                    <a:pt x="330" y="357"/>
                    <a:pt x="331" y="354"/>
                    <a:pt x="332" y="353"/>
                  </a:cubicBezTo>
                  <a:cubicBezTo>
                    <a:pt x="333" y="353"/>
                    <a:pt x="334" y="351"/>
                    <a:pt x="334" y="349"/>
                  </a:cubicBezTo>
                  <a:cubicBezTo>
                    <a:pt x="335" y="348"/>
                    <a:pt x="335" y="347"/>
                    <a:pt x="334" y="347"/>
                  </a:cubicBezTo>
                  <a:cubicBezTo>
                    <a:pt x="332" y="346"/>
                    <a:pt x="332" y="345"/>
                    <a:pt x="330" y="343"/>
                  </a:cubicBezTo>
                  <a:cubicBezTo>
                    <a:pt x="329" y="342"/>
                    <a:pt x="326" y="342"/>
                    <a:pt x="324" y="342"/>
                  </a:cubicBezTo>
                  <a:cubicBezTo>
                    <a:pt x="324" y="342"/>
                    <a:pt x="324" y="342"/>
                    <a:pt x="324" y="342"/>
                  </a:cubicBezTo>
                  <a:cubicBezTo>
                    <a:pt x="323" y="342"/>
                    <a:pt x="323" y="342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2" y="341"/>
                    <a:pt x="322" y="341"/>
                    <a:pt x="322" y="340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0"/>
                    <a:pt x="322" y="340"/>
                    <a:pt x="321" y="339"/>
                  </a:cubicBezTo>
                  <a:cubicBezTo>
                    <a:pt x="321" y="339"/>
                    <a:pt x="321" y="339"/>
                    <a:pt x="321" y="339"/>
                  </a:cubicBezTo>
                  <a:cubicBezTo>
                    <a:pt x="321" y="339"/>
                    <a:pt x="321" y="339"/>
                    <a:pt x="321" y="338"/>
                  </a:cubicBezTo>
                  <a:cubicBezTo>
                    <a:pt x="321" y="338"/>
                    <a:pt x="321" y="338"/>
                    <a:pt x="321" y="338"/>
                  </a:cubicBezTo>
                  <a:cubicBezTo>
                    <a:pt x="320" y="337"/>
                    <a:pt x="320" y="336"/>
                    <a:pt x="320" y="335"/>
                  </a:cubicBezTo>
                  <a:cubicBezTo>
                    <a:pt x="319" y="333"/>
                    <a:pt x="321" y="332"/>
                    <a:pt x="320" y="332"/>
                  </a:cubicBezTo>
                  <a:cubicBezTo>
                    <a:pt x="319" y="332"/>
                    <a:pt x="313" y="338"/>
                    <a:pt x="312" y="340"/>
                  </a:cubicBezTo>
                  <a:cubicBezTo>
                    <a:pt x="311" y="341"/>
                    <a:pt x="307" y="340"/>
                    <a:pt x="305" y="340"/>
                  </a:cubicBezTo>
                  <a:cubicBezTo>
                    <a:pt x="303" y="340"/>
                    <a:pt x="303" y="341"/>
                    <a:pt x="301" y="340"/>
                  </a:cubicBezTo>
                  <a:cubicBezTo>
                    <a:pt x="301" y="340"/>
                    <a:pt x="301" y="340"/>
                    <a:pt x="300" y="340"/>
                  </a:cubicBezTo>
                  <a:cubicBezTo>
                    <a:pt x="300" y="340"/>
                    <a:pt x="300" y="340"/>
                    <a:pt x="300" y="340"/>
                  </a:cubicBezTo>
                  <a:cubicBezTo>
                    <a:pt x="300" y="340"/>
                    <a:pt x="300" y="339"/>
                    <a:pt x="300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8"/>
                    <a:pt x="299" y="338"/>
                  </a:cubicBezTo>
                  <a:cubicBezTo>
                    <a:pt x="299" y="338"/>
                    <a:pt x="299" y="338"/>
                    <a:pt x="298" y="338"/>
                  </a:cubicBezTo>
                  <a:cubicBezTo>
                    <a:pt x="298" y="337"/>
                    <a:pt x="301" y="336"/>
                    <a:pt x="301" y="335"/>
                  </a:cubicBezTo>
                  <a:cubicBezTo>
                    <a:pt x="301" y="334"/>
                    <a:pt x="299" y="332"/>
                    <a:pt x="298" y="331"/>
                  </a:cubicBezTo>
                  <a:cubicBezTo>
                    <a:pt x="298" y="331"/>
                    <a:pt x="297" y="333"/>
                    <a:pt x="297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5" y="334"/>
                  </a:cubicBezTo>
                  <a:cubicBezTo>
                    <a:pt x="295" y="334"/>
                    <a:pt x="295" y="334"/>
                    <a:pt x="295" y="334"/>
                  </a:cubicBezTo>
                  <a:cubicBezTo>
                    <a:pt x="295" y="333"/>
                    <a:pt x="295" y="333"/>
                    <a:pt x="295" y="333"/>
                  </a:cubicBezTo>
                  <a:cubicBezTo>
                    <a:pt x="295" y="333"/>
                    <a:pt x="294" y="333"/>
                    <a:pt x="294" y="333"/>
                  </a:cubicBezTo>
                  <a:cubicBezTo>
                    <a:pt x="294" y="332"/>
                    <a:pt x="293" y="330"/>
                    <a:pt x="293" y="329"/>
                  </a:cubicBezTo>
                  <a:cubicBezTo>
                    <a:pt x="293" y="328"/>
                    <a:pt x="291" y="326"/>
                    <a:pt x="290" y="325"/>
                  </a:cubicBezTo>
                  <a:cubicBezTo>
                    <a:pt x="289" y="325"/>
                    <a:pt x="287" y="323"/>
                    <a:pt x="287" y="322"/>
                  </a:cubicBezTo>
                  <a:cubicBezTo>
                    <a:pt x="287" y="322"/>
                    <a:pt x="287" y="321"/>
                    <a:pt x="286" y="321"/>
                  </a:cubicBezTo>
                  <a:cubicBezTo>
                    <a:pt x="286" y="321"/>
                    <a:pt x="286" y="321"/>
                    <a:pt x="286" y="321"/>
                  </a:cubicBezTo>
                  <a:cubicBezTo>
                    <a:pt x="286" y="320"/>
                    <a:pt x="286" y="320"/>
                    <a:pt x="285" y="319"/>
                  </a:cubicBezTo>
                  <a:cubicBezTo>
                    <a:pt x="285" y="319"/>
                    <a:pt x="284" y="318"/>
                    <a:pt x="284" y="318"/>
                  </a:cubicBezTo>
                  <a:cubicBezTo>
                    <a:pt x="284" y="318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5"/>
                  </a:cubicBezTo>
                  <a:cubicBezTo>
                    <a:pt x="284" y="315"/>
                    <a:pt x="286" y="315"/>
                    <a:pt x="287" y="315"/>
                  </a:cubicBezTo>
                  <a:cubicBezTo>
                    <a:pt x="287" y="315"/>
                    <a:pt x="287" y="315"/>
                    <a:pt x="287" y="315"/>
                  </a:cubicBezTo>
                  <a:cubicBezTo>
                    <a:pt x="287" y="315"/>
                    <a:pt x="287" y="315"/>
                    <a:pt x="288" y="315"/>
                  </a:cubicBezTo>
                  <a:cubicBezTo>
                    <a:pt x="288" y="315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3"/>
                    <a:pt x="289" y="314"/>
                    <a:pt x="290" y="315"/>
                  </a:cubicBezTo>
                  <a:cubicBezTo>
                    <a:pt x="290" y="315"/>
                    <a:pt x="292" y="316"/>
                    <a:pt x="293" y="316"/>
                  </a:cubicBezTo>
                  <a:cubicBezTo>
                    <a:pt x="293" y="316"/>
                    <a:pt x="295" y="319"/>
                    <a:pt x="296" y="321"/>
                  </a:cubicBezTo>
                  <a:cubicBezTo>
                    <a:pt x="297" y="323"/>
                    <a:pt x="298" y="323"/>
                    <a:pt x="300" y="323"/>
                  </a:cubicBezTo>
                  <a:cubicBezTo>
                    <a:pt x="303" y="324"/>
                    <a:pt x="303" y="325"/>
                    <a:pt x="304" y="326"/>
                  </a:cubicBezTo>
                  <a:cubicBezTo>
                    <a:pt x="305" y="327"/>
                    <a:pt x="308" y="328"/>
                    <a:pt x="309" y="329"/>
                  </a:cubicBezTo>
                  <a:cubicBezTo>
                    <a:pt x="311" y="329"/>
                    <a:pt x="313" y="330"/>
                    <a:pt x="314" y="330"/>
                  </a:cubicBezTo>
                  <a:cubicBezTo>
                    <a:pt x="315" y="330"/>
                    <a:pt x="318" y="327"/>
                    <a:pt x="319" y="327"/>
                  </a:cubicBezTo>
                  <a:cubicBezTo>
                    <a:pt x="319" y="326"/>
                    <a:pt x="321" y="328"/>
                    <a:pt x="321" y="330"/>
                  </a:cubicBezTo>
                  <a:cubicBezTo>
                    <a:pt x="322" y="332"/>
                    <a:pt x="322" y="333"/>
                    <a:pt x="325" y="334"/>
                  </a:cubicBezTo>
                  <a:cubicBezTo>
                    <a:pt x="328" y="334"/>
                    <a:pt x="337" y="335"/>
                    <a:pt x="338" y="335"/>
                  </a:cubicBezTo>
                  <a:cubicBezTo>
                    <a:pt x="338" y="335"/>
                    <a:pt x="338" y="335"/>
                    <a:pt x="339" y="335"/>
                  </a:cubicBezTo>
                  <a:cubicBezTo>
                    <a:pt x="339" y="335"/>
                    <a:pt x="339" y="335"/>
                    <a:pt x="339" y="335"/>
                  </a:cubicBezTo>
                  <a:cubicBezTo>
                    <a:pt x="340" y="336"/>
                    <a:pt x="342" y="336"/>
                    <a:pt x="344" y="336"/>
                  </a:cubicBezTo>
                  <a:cubicBezTo>
                    <a:pt x="344" y="336"/>
                    <a:pt x="344" y="336"/>
                    <a:pt x="344" y="336"/>
                  </a:cubicBezTo>
                  <a:cubicBezTo>
                    <a:pt x="345" y="336"/>
                    <a:pt x="345" y="336"/>
                    <a:pt x="346" y="336"/>
                  </a:cubicBezTo>
                  <a:cubicBezTo>
                    <a:pt x="349" y="335"/>
                    <a:pt x="349" y="335"/>
                    <a:pt x="351" y="335"/>
                  </a:cubicBezTo>
                  <a:cubicBezTo>
                    <a:pt x="352" y="335"/>
                    <a:pt x="352" y="336"/>
                    <a:pt x="354" y="336"/>
                  </a:cubicBezTo>
                  <a:cubicBezTo>
                    <a:pt x="356" y="336"/>
                    <a:pt x="362" y="335"/>
                    <a:pt x="363" y="335"/>
                  </a:cubicBezTo>
                  <a:cubicBezTo>
                    <a:pt x="364" y="335"/>
                    <a:pt x="365" y="338"/>
                    <a:pt x="366" y="339"/>
                  </a:cubicBezTo>
                  <a:cubicBezTo>
                    <a:pt x="367" y="339"/>
                    <a:pt x="366" y="341"/>
                    <a:pt x="368" y="342"/>
                  </a:cubicBezTo>
                  <a:cubicBezTo>
                    <a:pt x="368" y="342"/>
                    <a:pt x="369" y="342"/>
                    <a:pt x="369" y="342"/>
                  </a:cubicBezTo>
                  <a:cubicBezTo>
                    <a:pt x="369" y="342"/>
                    <a:pt x="369" y="342"/>
                    <a:pt x="369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1" y="342"/>
                    <a:pt x="371" y="342"/>
                    <a:pt x="371" y="342"/>
                  </a:cubicBezTo>
                  <a:cubicBezTo>
                    <a:pt x="371" y="342"/>
                    <a:pt x="372" y="342"/>
                    <a:pt x="372" y="342"/>
                  </a:cubicBezTo>
                  <a:cubicBezTo>
                    <a:pt x="373" y="342"/>
                    <a:pt x="372" y="342"/>
                    <a:pt x="373" y="344"/>
                  </a:cubicBezTo>
                  <a:cubicBezTo>
                    <a:pt x="373" y="347"/>
                    <a:pt x="379" y="346"/>
                    <a:pt x="380" y="347"/>
                  </a:cubicBezTo>
                  <a:cubicBezTo>
                    <a:pt x="381" y="347"/>
                    <a:pt x="379" y="348"/>
                    <a:pt x="378" y="348"/>
                  </a:cubicBezTo>
                  <a:cubicBezTo>
                    <a:pt x="376" y="349"/>
                    <a:pt x="374" y="347"/>
                    <a:pt x="374" y="348"/>
                  </a:cubicBezTo>
                  <a:cubicBezTo>
                    <a:pt x="374" y="348"/>
                    <a:pt x="381" y="356"/>
                    <a:pt x="382" y="357"/>
                  </a:cubicBezTo>
                  <a:cubicBezTo>
                    <a:pt x="384" y="357"/>
                    <a:pt x="387" y="356"/>
                    <a:pt x="388" y="355"/>
                  </a:cubicBezTo>
                  <a:cubicBezTo>
                    <a:pt x="389" y="354"/>
                    <a:pt x="388" y="349"/>
                    <a:pt x="389" y="350"/>
                  </a:cubicBezTo>
                  <a:cubicBezTo>
                    <a:pt x="389" y="350"/>
                    <a:pt x="390" y="353"/>
                    <a:pt x="390" y="354"/>
                  </a:cubicBezTo>
                  <a:cubicBezTo>
                    <a:pt x="391" y="354"/>
                    <a:pt x="392" y="360"/>
                    <a:pt x="392" y="361"/>
                  </a:cubicBezTo>
                  <a:cubicBezTo>
                    <a:pt x="392" y="362"/>
                    <a:pt x="393" y="366"/>
                    <a:pt x="394" y="369"/>
                  </a:cubicBezTo>
                  <a:cubicBezTo>
                    <a:pt x="395" y="372"/>
                    <a:pt x="399" y="380"/>
                    <a:pt x="400" y="382"/>
                  </a:cubicBezTo>
                  <a:cubicBezTo>
                    <a:pt x="401" y="384"/>
                    <a:pt x="403" y="386"/>
                    <a:pt x="403" y="388"/>
                  </a:cubicBezTo>
                  <a:cubicBezTo>
                    <a:pt x="403" y="390"/>
                    <a:pt x="407" y="395"/>
                    <a:pt x="407" y="396"/>
                  </a:cubicBezTo>
                  <a:cubicBezTo>
                    <a:pt x="408" y="397"/>
                    <a:pt x="413" y="406"/>
                    <a:pt x="414" y="408"/>
                  </a:cubicBezTo>
                  <a:cubicBezTo>
                    <a:pt x="415" y="409"/>
                    <a:pt x="417" y="411"/>
                    <a:pt x="418" y="411"/>
                  </a:cubicBezTo>
                  <a:cubicBezTo>
                    <a:pt x="419" y="412"/>
                    <a:pt x="421" y="409"/>
                    <a:pt x="421" y="408"/>
                  </a:cubicBezTo>
                  <a:cubicBezTo>
                    <a:pt x="421" y="407"/>
                    <a:pt x="423" y="407"/>
                    <a:pt x="423" y="407"/>
                  </a:cubicBezTo>
                  <a:cubicBezTo>
                    <a:pt x="424" y="407"/>
                    <a:pt x="425" y="404"/>
                    <a:pt x="425" y="404"/>
                  </a:cubicBezTo>
                  <a:cubicBezTo>
                    <a:pt x="426" y="403"/>
                    <a:pt x="427" y="402"/>
                    <a:pt x="428" y="400"/>
                  </a:cubicBezTo>
                  <a:cubicBezTo>
                    <a:pt x="428" y="399"/>
                    <a:pt x="427" y="397"/>
                    <a:pt x="426" y="396"/>
                  </a:cubicBezTo>
                  <a:cubicBezTo>
                    <a:pt x="426" y="395"/>
                    <a:pt x="427" y="393"/>
                    <a:pt x="428" y="392"/>
                  </a:cubicBezTo>
                  <a:cubicBezTo>
                    <a:pt x="428" y="391"/>
                    <a:pt x="429" y="387"/>
                    <a:pt x="428" y="385"/>
                  </a:cubicBezTo>
                  <a:cubicBezTo>
                    <a:pt x="428" y="382"/>
                    <a:pt x="428" y="380"/>
                    <a:pt x="428" y="378"/>
                  </a:cubicBezTo>
                  <a:cubicBezTo>
                    <a:pt x="429" y="377"/>
                    <a:pt x="430" y="377"/>
                    <a:pt x="431" y="377"/>
                  </a:cubicBezTo>
                  <a:cubicBezTo>
                    <a:pt x="432" y="376"/>
                    <a:pt x="432" y="375"/>
                    <a:pt x="433" y="375"/>
                  </a:cubicBezTo>
                  <a:cubicBezTo>
                    <a:pt x="434" y="374"/>
                    <a:pt x="434" y="371"/>
                    <a:pt x="436" y="370"/>
                  </a:cubicBezTo>
                  <a:cubicBezTo>
                    <a:pt x="438" y="369"/>
                    <a:pt x="444" y="364"/>
                    <a:pt x="447" y="362"/>
                  </a:cubicBezTo>
                  <a:cubicBezTo>
                    <a:pt x="449" y="359"/>
                    <a:pt x="451" y="359"/>
                    <a:pt x="452" y="359"/>
                  </a:cubicBezTo>
                  <a:cubicBezTo>
                    <a:pt x="453" y="359"/>
                    <a:pt x="453" y="358"/>
                    <a:pt x="453" y="356"/>
                  </a:cubicBezTo>
                  <a:cubicBezTo>
                    <a:pt x="453" y="355"/>
                    <a:pt x="452" y="353"/>
                    <a:pt x="453" y="353"/>
                  </a:cubicBezTo>
                  <a:cubicBezTo>
                    <a:pt x="454" y="353"/>
                    <a:pt x="456" y="352"/>
                    <a:pt x="457" y="351"/>
                  </a:cubicBezTo>
                  <a:cubicBezTo>
                    <a:pt x="458" y="351"/>
                    <a:pt x="460" y="352"/>
                    <a:pt x="460" y="352"/>
                  </a:cubicBezTo>
                  <a:cubicBezTo>
                    <a:pt x="460" y="352"/>
                    <a:pt x="460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2" y="352"/>
                    <a:pt x="462" y="352"/>
                  </a:cubicBezTo>
                  <a:cubicBezTo>
                    <a:pt x="462" y="352"/>
                    <a:pt x="462" y="352"/>
                    <a:pt x="462" y="352"/>
                  </a:cubicBezTo>
                  <a:cubicBezTo>
                    <a:pt x="462" y="351"/>
                    <a:pt x="462" y="351"/>
                    <a:pt x="462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0"/>
                    <a:pt x="465" y="350"/>
                    <a:pt x="465" y="350"/>
                  </a:cubicBezTo>
                  <a:cubicBezTo>
                    <a:pt x="465" y="350"/>
                    <a:pt x="466" y="350"/>
                    <a:pt x="467" y="351"/>
                  </a:cubicBezTo>
                  <a:cubicBezTo>
                    <a:pt x="469" y="351"/>
                    <a:pt x="468" y="350"/>
                    <a:pt x="468" y="349"/>
                  </a:cubicBezTo>
                  <a:cubicBezTo>
                    <a:pt x="468" y="348"/>
                    <a:pt x="469" y="348"/>
                    <a:pt x="469" y="348"/>
                  </a:cubicBezTo>
                  <a:cubicBezTo>
                    <a:pt x="470" y="349"/>
                    <a:pt x="471" y="348"/>
                    <a:pt x="471" y="347"/>
                  </a:cubicBezTo>
                  <a:cubicBezTo>
                    <a:pt x="471" y="346"/>
                    <a:pt x="472" y="349"/>
                    <a:pt x="473" y="350"/>
                  </a:cubicBezTo>
                  <a:cubicBezTo>
                    <a:pt x="473" y="351"/>
                    <a:pt x="474" y="353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5"/>
                    <a:pt x="475" y="355"/>
                    <a:pt x="476" y="355"/>
                  </a:cubicBezTo>
                  <a:cubicBezTo>
                    <a:pt x="476" y="355"/>
                    <a:pt x="476" y="355"/>
                    <a:pt x="476" y="355"/>
                  </a:cubicBezTo>
                  <a:cubicBezTo>
                    <a:pt x="476" y="356"/>
                    <a:pt x="476" y="356"/>
                    <a:pt x="476" y="356"/>
                  </a:cubicBezTo>
                  <a:cubicBezTo>
                    <a:pt x="476" y="356"/>
                    <a:pt x="476" y="357"/>
                    <a:pt x="476" y="357"/>
                  </a:cubicBezTo>
                  <a:cubicBezTo>
                    <a:pt x="477" y="357"/>
                    <a:pt x="477" y="357"/>
                    <a:pt x="477" y="357"/>
                  </a:cubicBezTo>
                  <a:cubicBezTo>
                    <a:pt x="477" y="358"/>
                    <a:pt x="477" y="358"/>
                    <a:pt x="478" y="358"/>
                  </a:cubicBezTo>
                  <a:cubicBezTo>
                    <a:pt x="480" y="360"/>
                    <a:pt x="482" y="361"/>
                    <a:pt x="484" y="363"/>
                  </a:cubicBezTo>
                  <a:cubicBezTo>
                    <a:pt x="486" y="365"/>
                    <a:pt x="487" y="368"/>
                    <a:pt x="488" y="369"/>
                  </a:cubicBezTo>
                  <a:cubicBezTo>
                    <a:pt x="488" y="370"/>
                    <a:pt x="487" y="374"/>
                    <a:pt x="487" y="375"/>
                  </a:cubicBezTo>
                  <a:cubicBezTo>
                    <a:pt x="486" y="376"/>
                    <a:pt x="488" y="377"/>
                    <a:pt x="490" y="378"/>
                  </a:cubicBezTo>
                  <a:cubicBezTo>
                    <a:pt x="491" y="378"/>
                    <a:pt x="493" y="377"/>
                    <a:pt x="495" y="376"/>
                  </a:cubicBezTo>
                  <a:cubicBezTo>
                    <a:pt x="497" y="375"/>
                    <a:pt x="498" y="372"/>
                    <a:pt x="499" y="373"/>
                  </a:cubicBezTo>
                  <a:cubicBezTo>
                    <a:pt x="499" y="374"/>
                    <a:pt x="499" y="373"/>
                    <a:pt x="500" y="37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199408" y="5710287"/>
              <a:ext cx="184384" cy="387207"/>
            </a:xfrm>
            <a:custGeom>
              <a:avLst/>
              <a:gdLst>
                <a:gd name="T0" fmla="*/ 26 w 34"/>
                <a:gd name="T1" fmla="*/ 0 h 71"/>
                <a:gd name="T2" fmla="*/ 25 w 34"/>
                <a:gd name="T3" fmla="*/ 4 h 71"/>
                <a:gd name="T4" fmla="*/ 24 w 34"/>
                <a:gd name="T5" fmla="*/ 7 h 71"/>
                <a:gd name="T6" fmla="*/ 22 w 34"/>
                <a:gd name="T7" fmla="*/ 9 h 71"/>
                <a:gd name="T8" fmla="*/ 19 w 34"/>
                <a:gd name="T9" fmla="*/ 10 h 71"/>
                <a:gd name="T10" fmla="*/ 20 w 34"/>
                <a:gd name="T11" fmla="*/ 13 h 71"/>
                <a:gd name="T12" fmla="*/ 17 w 34"/>
                <a:gd name="T13" fmla="*/ 15 h 71"/>
                <a:gd name="T14" fmla="*/ 14 w 34"/>
                <a:gd name="T15" fmla="*/ 18 h 71"/>
                <a:gd name="T16" fmla="*/ 12 w 34"/>
                <a:gd name="T17" fmla="*/ 17 h 71"/>
                <a:gd name="T18" fmla="*/ 8 w 34"/>
                <a:gd name="T19" fmla="*/ 19 h 71"/>
                <a:gd name="T20" fmla="*/ 6 w 34"/>
                <a:gd name="T21" fmla="*/ 20 h 71"/>
                <a:gd name="T22" fmla="*/ 3 w 34"/>
                <a:gd name="T23" fmla="*/ 26 h 71"/>
                <a:gd name="T24" fmla="*/ 7 w 34"/>
                <a:gd name="T25" fmla="*/ 39 h 71"/>
                <a:gd name="T26" fmla="*/ 3 w 34"/>
                <a:gd name="T27" fmla="*/ 45 h 71"/>
                <a:gd name="T28" fmla="*/ 0 w 34"/>
                <a:gd name="T29" fmla="*/ 51 h 71"/>
                <a:gd name="T30" fmla="*/ 2 w 34"/>
                <a:gd name="T31" fmla="*/ 54 h 71"/>
                <a:gd name="T32" fmla="*/ 2 w 34"/>
                <a:gd name="T33" fmla="*/ 56 h 71"/>
                <a:gd name="T34" fmla="*/ 3 w 34"/>
                <a:gd name="T35" fmla="*/ 65 h 71"/>
                <a:gd name="T36" fmla="*/ 7 w 34"/>
                <a:gd name="T37" fmla="*/ 68 h 71"/>
                <a:gd name="T38" fmla="*/ 10 w 34"/>
                <a:gd name="T39" fmla="*/ 71 h 71"/>
                <a:gd name="T40" fmla="*/ 17 w 34"/>
                <a:gd name="T41" fmla="*/ 67 h 71"/>
                <a:gd name="T42" fmla="*/ 20 w 34"/>
                <a:gd name="T43" fmla="*/ 65 h 71"/>
                <a:gd name="T44" fmla="*/ 23 w 34"/>
                <a:gd name="T45" fmla="*/ 53 h 71"/>
                <a:gd name="T46" fmla="*/ 27 w 34"/>
                <a:gd name="T47" fmla="*/ 34 h 71"/>
                <a:gd name="T48" fmla="*/ 30 w 34"/>
                <a:gd name="T49" fmla="*/ 22 h 71"/>
                <a:gd name="T50" fmla="*/ 31 w 34"/>
                <a:gd name="T51" fmla="*/ 17 h 71"/>
                <a:gd name="T52" fmla="*/ 33 w 34"/>
                <a:gd name="T53" fmla="*/ 18 h 71"/>
                <a:gd name="T54" fmla="*/ 31 w 34"/>
                <a:gd name="T55" fmla="*/ 5 h 71"/>
                <a:gd name="T56" fmla="*/ 26 w 34"/>
                <a:gd name="T5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" h="71">
                  <a:moveTo>
                    <a:pt x="26" y="0"/>
                  </a:moveTo>
                  <a:cubicBezTo>
                    <a:pt x="24" y="0"/>
                    <a:pt x="25" y="3"/>
                    <a:pt x="25" y="4"/>
                  </a:cubicBezTo>
                  <a:cubicBezTo>
                    <a:pt x="25" y="4"/>
                    <a:pt x="24" y="6"/>
                    <a:pt x="24" y="7"/>
                  </a:cubicBezTo>
                  <a:cubicBezTo>
                    <a:pt x="23" y="7"/>
                    <a:pt x="22" y="8"/>
                    <a:pt x="22" y="9"/>
                  </a:cubicBezTo>
                  <a:cubicBezTo>
                    <a:pt x="22" y="10"/>
                    <a:pt x="21" y="9"/>
                    <a:pt x="19" y="10"/>
                  </a:cubicBezTo>
                  <a:cubicBezTo>
                    <a:pt x="18" y="12"/>
                    <a:pt x="19" y="12"/>
                    <a:pt x="20" y="13"/>
                  </a:cubicBezTo>
                  <a:cubicBezTo>
                    <a:pt x="21" y="14"/>
                    <a:pt x="19" y="14"/>
                    <a:pt x="17" y="15"/>
                  </a:cubicBezTo>
                  <a:cubicBezTo>
                    <a:pt x="16" y="16"/>
                    <a:pt x="16" y="16"/>
                    <a:pt x="14" y="18"/>
                  </a:cubicBezTo>
                  <a:cubicBezTo>
                    <a:pt x="13" y="19"/>
                    <a:pt x="13" y="18"/>
                    <a:pt x="12" y="17"/>
                  </a:cubicBezTo>
                  <a:cubicBezTo>
                    <a:pt x="10" y="17"/>
                    <a:pt x="10" y="18"/>
                    <a:pt x="8" y="19"/>
                  </a:cubicBezTo>
                  <a:cubicBezTo>
                    <a:pt x="7" y="20"/>
                    <a:pt x="6" y="19"/>
                    <a:pt x="6" y="20"/>
                  </a:cubicBezTo>
                  <a:cubicBezTo>
                    <a:pt x="7" y="21"/>
                    <a:pt x="4" y="24"/>
                    <a:pt x="3" y="26"/>
                  </a:cubicBezTo>
                  <a:cubicBezTo>
                    <a:pt x="3" y="28"/>
                    <a:pt x="6" y="37"/>
                    <a:pt x="7" y="39"/>
                  </a:cubicBezTo>
                  <a:cubicBezTo>
                    <a:pt x="7" y="41"/>
                    <a:pt x="5" y="42"/>
                    <a:pt x="3" y="45"/>
                  </a:cubicBezTo>
                  <a:cubicBezTo>
                    <a:pt x="1" y="47"/>
                    <a:pt x="0" y="50"/>
                    <a:pt x="0" y="51"/>
                  </a:cubicBezTo>
                  <a:cubicBezTo>
                    <a:pt x="0" y="53"/>
                    <a:pt x="0" y="53"/>
                    <a:pt x="2" y="54"/>
                  </a:cubicBezTo>
                  <a:cubicBezTo>
                    <a:pt x="3" y="56"/>
                    <a:pt x="1" y="55"/>
                    <a:pt x="2" y="56"/>
                  </a:cubicBezTo>
                  <a:cubicBezTo>
                    <a:pt x="3" y="57"/>
                    <a:pt x="3" y="62"/>
                    <a:pt x="3" y="65"/>
                  </a:cubicBezTo>
                  <a:cubicBezTo>
                    <a:pt x="4" y="67"/>
                    <a:pt x="5" y="68"/>
                    <a:pt x="7" y="68"/>
                  </a:cubicBezTo>
                  <a:cubicBezTo>
                    <a:pt x="8" y="68"/>
                    <a:pt x="8" y="70"/>
                    <a:pt x="10" y="71"/>
                  </a:cubicBezTo>
                  <a:cubicBezTo>
                    <a:pt x="11" y="71"/>
                    <a:pt x="16" y="68"/>
                    <a:pt x="17" y="67"/>
                  </a:cubicBezTo>
                  <a:cubicBezTo>
                    <a:pt x="18" y="67"/>
                    <a:pt x="19" y="66"/>
                    <a:pt x="20" y="65"/>
                  </a:cubicBezTo>
                  <a:cubicBezTo>
                    <a:pt x="21" y="64"/>
                    <a:pt x="22" y="56"/>
                    <a:pt x="23" y="53"/>
                  </a:cubicBezTo>
                  <a:cubicBezTo>
                    <a:pt x="25" y="49"/>
                    <a:pt x="27" y="37"/>
                    <a:pt x="27" y="34"/>
                  </a:cubicBezTo>
                  <a:cubicBezTo>
                    <a:pt x="28" y="31"/>
                    <a:pt x="30" y="23"/>
                    <a:pt x="30" y="22"/>
                  </a:cubicBezTo>
                  <a:cubicBezTo>
                    <a:pt x="31" y="21"/>
                    <a:pt x="30" y="18"/>
                    <a:pt x="31" y="17"/>
                  </a:cubicBezTo>
                  <a:cubicBezTo>
                    <a:pt x="31" y="16"/>
                    <a:pt x="31" y="18"/>
                    <a:pt x="33" y="18"/>
                  </a:cubicBezTo>
                  <a:cubicBezTo>
                    <a:pt x="34" y="18"/>
                    <a:pt x="32" y="7"/>
                    <a:pt x="31" y="5"/>
                  </a:cubicBezTo>
                  <a:cubicBezTo>
                    <a:pt x="31" y="4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5049881" y="5168657"/>
              <a:ext cx="59926" cy="94498"/>
            </a:xfrm>
            <a:custGeom>
              <a:avLst/>
              <a:gdLst>
                <a:gd name="T0" fmla="*/ 5 w 11"/>
                <a:gd name="T1" fmla="*/ 1 h 17"/>
                <a:gd name="T2" fmla="*/ 2 w 11"/>
                <a:gd name="T3" fmla="*/ 2 h 17"/>
                <a:gd name="T4" fmla="*/ 1 w 11"/>
                <a:gd name="T5" fmla="*/ 4 h 17"/>
                <a:gd name="T6" fmla="*/ 1 w 11"/>
                <a:gd name="T7" fmla="*/ 7 h 17"/>
                <a:gd name="T8" fmla="*/ 5 w 11"/>
                <a:gd name="T9" fmla="*/ 16 h 17"/>
                <a:gd name="T10" fmla="*/ 9 w 11"/>
                <a:gd name="T11" fmla="*/ 14 h 17"/>
                <a:gd name="T12" fmla="*/ 10 w 11"/>
                <a:gd name="T13" fmla="*/ 9 h 17"/>
                <a:gd name="T14" fmla="*/ 5 w 11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7">
                  <a:moveTo>
                    <a:pt x="5" y="1"/>
                  </a:moveTo>
                  <a:cubicBezTo>
                    <a:pt x="2" y="0"/>
                    <a:pt x="4" y="1"/>
                    <a:pt x="2" y="2"/>
                  </a:cubicBezTo>
                  <a:cubicBezTo>
                    <a:pt x="1" y="3"/>
                    <a:pt x="0" y="2"/>
                    <a:pt x="1" y="4"/>
                  </a:cubicBezTo>
                  <a:cubicBezTo>
                    <a:pt x="2" y="5"/>
                    <a:pt x="2" y="4"/>
                    <a:pt x="1" y="7"/>
                  </a:cubicBezTo>
                  <a:cubicBezTo>
                    <a:pt x="0" y="9"/>
                    <a:pt x="2" y="17"/>
                    <a:pt x="5" y="16"/>
                  </a:cubicBezTo>
                  <a:cubicBezTo>
                    <a:pt x="7" y="16"/>
                    <a:pt x="8" y="14"/>
                    <a:pt x="9" y="14"/>
                  </a:cubicBezTo>
                  <a:cubicBezTo>
                    <a:pt x="10" y="14"/>
                    <a:pt x="11" y="11"/>
                    <a:pt x="10" y="9"/>
                  </a:cubicBezTo>
                  <a:cubicBezTo>
                    <a:pt x="10" y="7"/>
                    <a:pt x="7" y="3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432479" y="5251631"/>
              <a:ext cx="304235" cy="311148"/>
            </a:xfrm>
            <a:custGeom>
              <a:avLst/>
              <a:gdLst>
                <a:gd name="T0" fmla="*/ 54 w 56"/>
                <a:gd name="T1" fmla="*/ 55 h 57"/>
                <a:gd name="T2" fmla="*/ 56 w 56"/>
                <a:gd name="T3" fmla="*/ 52 h 57"/>
                <a:gd name="T4" fmla="*/ 54 w 56"/>
                <a:gd name="T5" fmla="*/ 46 h 57"/>
                <a:gd name="T6" fmla="*/ 54 w 56"/>
                <a:gd name="T7" fmla="*/ 45 h 57"/>
                <a:gd name="T8" fmla="*/ 54 w 56"/>
                <a:gd name="T9" fmla="*/ 42 h 57"/>
                <a:gd name="T10" fmla="*/ 54 w 56"/>
                <a:gd name="T11" fmla="*/ 39 h 57"/>
                <a:gd name="T12" fmla="*/ 49 w 56"/>
                <a:gd name="T13" fmla="*/ 38 h 57"/>
                <a:gd name="T14" fmla="*/ 46 w 56"/>
                <a:gd name="T15" fmla="*/ 34 h 57"/>
                <a:gd name="T16" fmla="*/ 43 w 56"/>
                <a:gd name="T17" fmla="*/ 30 h 57"/>
                <a:gd name="T18" fmla="*/ 43 w 56"/>
                <a:gd name="T19" fmla="*/ 28 h 57"/>
                <a:gd name="T20" fmla="*/ 39 w 56"/>
                <a:gd name="T21" fmla="*/ 25 h 57"/>
                <a:gd name="T22" fmla="*/ 39 w 56"/>
                <a:gd name="T23" fmla="*/ 23 h 57"/>
                <a:gd name="T24" fmla="*/ 36 w 56"/>
                <a:gd name="T25" fmla="*/ 22 h 57"/>
                <a:gd name="T26" fmla="*/ 35 w 56"/>
                <a:gd name="T27" fmla="*/ 20 h 57"/>
                <a:gd name="T28" fmla="*/ 33 w 56"/>
                <a:gd name="T29" fmla="*/ 20 h 57"/>
                <a:gd name="T30" fmla="*/ 31 w 56"/>
                <a:gd name="T31" fmla="*/ 18 h 57"/>
                <a:gd name="T32" fmla="*/ 26 w 56"/>
                <a:gd name="T33" fmla="*/ 18 h 57"/>
                <a:gd name="T34" fmla="*/ 23 w 56"/>
                <a:gd name="T35" fmla="*/ 14 h 57"/>
                <a:gd name="T36" fmla="*/ 21 w 56"/>
                <a:gd name="T37" fmla="*/ 13 h 57"/>
                <a:gd name="T38" fmla="*/ 14 w 56"/>
                <a:gd name="T39" fmla="*/ 8 h 57"/>
                <a:gd name="T40" fmla="*/ 10 w 56"/>
                <a:gd name="T41" fmla="*/ 4 h 57"/>
                <a:gd name="T42" fmla="*/ 5 w 56"/>
                <a:gd name="T43" fmla="*/ 3 h 57"/>
                <a:gd name="T44" fmla="*/ 1 w 56"/>
                <a:gd name="T45" fmla="*/ 1 h 57"/>
                <a:gd name="T46" fmla="*/ 3 w 56"/>
                <a:gd name="T47" fmla="*/ 7 h 57"/>
                <a:gd name="T48" fmla="*/ 7 w 56"/>
                <a:gd name="T49" fmla="*/ 10 h 57"/>
                <a:gd name="T50" fmla="*/ 8 w 56"/>
                <a:gd name="T51" fmla="*/ 12 h 57"/>
                <a:gd name="T52" fmla="*/ 13 w 56"/>
                <a:gd name="T53" fmla="*/ 16 h 57"/>
                <a:gd name="T54" fmla="*/ 15 w 56"/>
                <a:gd name="T55" fmla="*/ 18 h 57"/>
                <a:gd name="T56" fmla="*/ 19 w 56"/>
                <a:gd name="T57" fmla="*/ 20 h 57"/>
                <a:gd name="T58" fmla="*/ 22 w 56"/>
                <a:gd name="T59" fmla="*/ 26 h 57"/>
                <a:gd name="T60" fmla="*/ 25 w 56"/>
                <a:gd name="T61" fmla="*/ 29 h 57"/>
                <a:gd name="T62" fmla="*/ 28 w 56"/>
                <a:gd name="T63" fmla="*/ 32 h 57"/>
                <a:gd name="T64" fmla="*/ 32 w 56"/>
                <a:gd name="T65" fmla="*/ 39 h 57"/>
                <a:gd name="T66" fmla="*/ 40 w 56"/>
                <a:gd name="T67" fmla="*/ 46 h 57"/>
                <a:gd name="T68" fmla="*/ 47 w 56"/>
                <a:gd name="T69" fmla="*/ 52 h 57"/>
                <a:gd name="T70" fmla="*/ 52 w 56"/>
                <a:gd name="T71" fmla="*/ 56 h 57"/>
                <a:gd name="T72" fmla="*/ 51 w 56"/>
                <a:gd name="T73" fmla="*/ 53 h 57"/>
                <a:gd name="T74" fmla="*/ 54 w 56"/>
                <a:gd name="T75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6" h="57">
                  <a:moveTo>
                    <a:pt x="54" y="55"/>
                  </a:moveTo>
                  <a:cubicBezTo>
                    <a:pt x="55" y="55"/>
                    <a:pt x="56" y="54"/>
                    <a:pt x="56" y="52"/>
                  </a:cubicBezTo>
                  <a:cubicBezTo>
                    <a:pt x="55" y="51"/>
                    <a:pt x="55" y="47"/>
                    <a:pt x="54" y="46"/>
                  </a:cubicBezTo>
                  <a:cubicBezTo>
                    <a:pt x="53" y="45"/>
                    <a:pt x="52" y="45"/>
                    <a:pt x="54" y="45"/>
                  </a:cubicBezTo>
                  <a:cubicBezTo>
                    <a:pt x="55" y="44"/>
                    <a:pt x="54" y="43"/>
                    <a:pt x="54" y="42"/>
                  </a:cubicBezTo>
                  <a:cubicBezTo>
                    <a:pt x="54" y="41"/>
                    <a:pt x="55" y="40"/>
                    <a:pt x="54" y="39"/>
                  </a:cubicBezTo>
                  <a:cubicBezTo>
                    <a:pt x="52" y="39"/>
                    <a:pt x="49" y="39"/>
                    <a:pt x="49" y="38"/>
                  </a:cubicBezTo>
                  <a:cubicBezTo>
                    <a:pt x="49" y="38"/>
                    <a:pt x="47" y="35"/>
                    <a:pt x="46" y="34"/>
                  </a:cubicBezTo>
                  <a:cubicBezTo>
                    <a:pt x="44" y="32"/>
                    <a:pt x="42" y="31"/>
                    <a:pt x="43" y="30"/>
                  </a:cubicBezTo>
                  <a:cubicBezTo>
                    <a:pt x="43" y="30"/>
                    <a:pt x="43" y="29"/>
                    <a:pt x="43" y="28"/>
                  </a:cubicBezTo>
                  <a:cubicBezTo>
                    <a:pt x="43" y="28"/>
                    <a:pt x="40" y="26"/>
                    <a:pt x="39" y="25"/>
                  </a:cubicBezTo>
                  <a:cubicBezTo>
                    <a:pt x="39" y="24"/>
                    <a:pt x="40" y="23"/>
                    <a:pt x="39" y="23"/>
                  </a:cubicBezTo>
                  <a:cubicBezTo>
                    <a:pt x="38" y="23"/>
                    <a:pt x="38" y="23"/>
                    <a:pt x="36" y="22"/>
                  </a:cubicBezTo>
                  <a:cubicBezTo>
                    <a:pt x="35" y="21"/>
                    <a:pt x="36" y="20"/>
                    <a:pt x="35" y="20"/>
                  </a:cubicBezTo>
                  <a:cubicBezTo>
                    <a:pt x="34" y="20"/>
                    <a:pt x="34" y="20"/>
                    <a:pt x="33" y="20"/>
                  </a:cubicBezTo>
                  <a:cubicBezTo>
                    <a:pt x="32" y="19"/>
                    <a:pt x="32" y="18"/>
                    <a:pt x="31" y="18"/>
                  </a:cubicBezTo>
                  <a:cubicBezTo>
                    <a:pt x="31" y="18"/>
                    <a:pt x="27" y="18"/>
                    <a:pt x="26" y="18"/>
                  </a:cubicBezTo>
                  <a:cubicBezTo>
                    <a:pt x="25" y="16"/>
                    <a:pt x="24" y="15"/>
                    <a:pt x="23" y="14"/>
                  </a:cubicBezTo>
                  <a:cubicBezTo>
                    <a:pt x="23" y="14"/>
                    <a:pt x="22" y="14"/>
                    <a:pt x="21" y="13"/>
                  </a:cubicBezTo>
                  <a:cubicBezTo>
                    <a:pt x="20" y="12"/>
                    <a:pt x="16" y="10"/>
                    <a:pt x="14" y="8"/>
                  </a:cubicBezTo>
                  <a:cubicBezTo>
                    <a:pt x="13" y="6"/>
                    <a:pt x="11" y="4"/>
                    <a:pt x="10" y="4"/>
                  </a:cubicBezTo>
                  <a:cubicBezTo>
                    <a:pt x="9" y="4"/>
                    <a:pt x="6" y="4"/>
                    <a:pt x="5" y="3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0" y="2"/>
                    <a:pt x="2" y="6"/>
                    <a:pt x="3" y="7"/>
                  </a:cubicBezTo>
                  <a:cubicBezTo>
                    <a:pt x="4" y="9"/>
                    <a:pt x="7" y="10"/>
                    <a:pt x="7" y="10"/>
                  </a:cubicBezTo>
                  <a:cubicBezTo>
                    <a:pt x="7" y="11"/>
                    <a:pt x="6" y="11"/>
                    <a:pt x="8" y="12"/>
                  </a:cubicBezTo>
                  <a:cubicBezTo>
                    <a:pt x="11" y="14"/>
                    <a:pt x="12" y="15"/>
                    <a:pt x="13" y="16"/>
                  </a:cubicBezTo>
                  <a:cubicBezTo>
                    <a:pt x="14" y="17"/>
                    <a:pt x="13" y="18"/>
                    <a:pt x="15" y="18"/>
                  </a:cubicBezTo>
                  <a:cubicBezTo>
                    <a:pt x="17" y="18"/>
                    <a:pt x="18" y="19"/>
                    <a:pt x="19" y="20"/>
                  </a:cubicBezTo>
                  <a:cubicBezTo>
                    <a:pt x="19" y="21"/>
                    <a:pt x="19" y="25"/>
                    <a:pt x="22" y="26"/>
                  </a:cubicBezTo>
                  <a:cubicBezTo>
                    <a:pt x="24" y="28"/>
                    <a:pt x="24" y="28"/>
                    <a:pt x="25" y="29"/>
                  </a:cubicBezTo>
                  <a:cubicBezTo>
                    <a:pt x="26" y="31"/>
                    <a:pt x="26" y="31"/>
                    <a:pt x="28" y="32"/>
                  </a:cubicBezTo>
                  <a:cubicBezTo>
                    <a:pt x="30" y="33"/>
                    <a:pt x="30" y="37"/>
                    <a:pt x="32" y="39"/>
                  </a:cubicBezTo>
                  <a:cubicBezTo>
                    <a:pt x="34" y="42"/>
                    <a:pt x="39" y="46"/>
                    <a:pt x="40" y="46"/>
                  </a:cubicBezTo>
                  <a:cubicBezTo>
                    <a:pt x="42" y="47"/>
                    <a:pt x="46" y="51"/>
                    <a:pt x="47" y="52"/>
                  </a:cubicBezTo>
                  <a:cubicBezTo>
                    <a:pt x="47" y="52"/>
                    <a:pt x="53" y="57"/>
                    <a:pt x="52" y="56"/>
                  </a:cubicBezTo>
                  <a:cubicBezTo>
                    <a:pt x="51" y="55"/>
                    <a:pt x="50" y="53"/>
                    <a:pt x="51" y="53"/>
                  </a:cubicBezTo>
                  <a:cubicBezTo>
                    <a:pt x="51" y="54"/>
                    <a:pt x="53" y="55"/>
                    <a:pt x="54" y="5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25189" y="5546645"/>
              <a:ext cx="239701" cy="76060"/>
            </a:xfrm>
            <a:custGeom>
              <a:avLst/>
              <a:gdLst>
                <a:gd name="T0" fmla="*/ 40 w 44"/>
                <a:gd name="T1" fmla="*/ 8 h 14"/>
                <a:gd name="T2" fmla="*/ 39 w 44"/>
                <a:gd name="T3" fmla="*/ 7 h 14"/>
                <a:gd name="T4" fmla="*/ 39 w 44"/>
                <a:gd name="T5" fmla="*/ 6 h 14"/>
                <a:gd name="T6" fmla="*/ 39 w 44"/>
                <a:gd name="T7" fmla="*/ 5 h 14"/>
                <a:gd name="T8" fmla="*/ 30 w 44"/>
                <a:gd name="T9" fmla="*/ 4 h 14"/>
                <a:gd name="T10" fmla="*/ 25 w 44"/>
                <a:gd name="T11" fmla="*/ 3 h 14"/>
                <a:gd name="T12" fmla="*/ 21 w 44"/>
                <a:gd name="T13" fmla="*/ 4 h 14"/>
                <a:gd name="T14" fmla="*/ 16 w 44"/>
                <a:gd name="T15" fmla="*/ 4 h 14"/>
                <a:gd name="T16" fmla="*/ 10 w 44"/>
                <a:gd name="T17" fmla="*/ 1 h 14"/>
                <a:gd name="T18" fmla="*/ 7 w 44"/>
                <a:gd name="T19" fmla="*/ 1 h 14"/>
                <a:gd name="T20" fmla="*/ 3 w 44"/>
                <a:gd name="T21" fmla="*/ 2 h 14"/>
                <a:gd name="T22" fmla="*/ 1 w 44"/>
                <a:gd name="T23" fmla="*/ 4 h 14"/>
                <a:gd name="T24" fmla="*/ 6 w 44"/>
                <a:gd name="T25" fmla="*/ 6 h 14"/>
                <a:gd name="T26" fmla="*/ 5 w 44"/>
                <a:gd name="T27" fmla="*/ 7 h 14"/>
                <a:gd name="T28" fmla="*/ 11 w 44"/>
                <a:gd name="T29" fmla="*/ 8 h 14"/>
                <a:gd name="T30" fmla="*/ 20 w 44"/>
                <a:gd name="T31" fmla="*/ 9 h 14"/>
                <a:gd name="T32" fmla="*/ 26 w 44"/>
                <a:gd name="T33" fmla="*/ 11 h 14"/>
                <a:gd name="T34" fmla="*/ 37 w 44"/>
                <a:gd name="T35" fmla="*/ 12 h 14"/>
                <a:gd name="T36" fmla="*/ 43 w 44"/>
                <a:gd name="T37" fmla="*/ 14 h 14"/>
                <a:gd name="T38" fmla="*/ 43 w 44"/>
                <a:gd name="T39" fmla="*/ 9 h 14"/>
                <a:gd name="T40" fmla="*/ 40 w 44"/>
                <a:gd name="T4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" h="14">
                  <a:moveTo>
                    <a:pt x="40" y="8"/>
                  </a:moveTo>
                  <a:cubicBezTo>
                    <a:pt x="40" y="8"/>
                    <a:pt x="39" y="7"/>
                    <a:pt x="39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40" y="5"/>
                    <a:pt x="39" y="5"/>
                  </a:cubicBezTo>
                  <a:cubicBezTo>
                    <a:pt x="37" y="4"/>
                    <a:pt x="32" y="5"/>
                    <a:pt x="30" y="4"/>
                  </a:cubicBezTo>
                  <a:cubicBezTo>
                    <a:pt x="28" y="3"/>
                    <a:pt x="27" y="3"/>
                    <a:pt x="25" y="3"/>
                  </a:cubicBezTo>
                  <a:cubicBezTo>
                    <a:pt x="23" y="3"/>
                    <a:pt x="23" y="4"/>
                    <a:pt x="21" y="4"/>
                  </a:cubicBezTo>
                  <a:cubicBezTo>
                    <a:pt x="19" y="4"/>
                    <a:pt x="17" y="4"/>
                    <a:pt x="16" y="4"/>
                  </a:cubicBezTo>
                  <a:cubicBezTo>
                    <a:pt x="15" y="4"/>
                    <a:pt x="12" y="1"/>
                    <a:pt x="10" y="1"/>
                  </a:cubicBezTo>
                  <a:cubicBezTo>
                    <a:pt x="9" y="0"/>
                    <a:pt x="9" y="1"/>
                    <a:pt x="7" y="1"/>
                  </a:cubicBezTo>
                  <a:cubicBezTo>
                    <a:pt x="6" y="1"/>
                    <a:pt x="4" y="2"/>
                    <a:pt x="3" y="2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4" y="5"/>
                    <a:pt x="6" y="6"/>
                  </a:cubicBezTo>
                  <a:cubicBezTo>
                    <a:pt x="7" y="6"/>
                    <a:pt x="6" y="6"/>
                    <a:pt x="5" y="7"/>
                  </a:cubicBezTo>
                  <a:cubicBezTo>
                    <a:pt x="4" y="8"/>
                    <a:pt x="10" y="8"/>
                    <a:pt x="11" y="8"/>
                  </a:cubicBezTo>
                  <a:cubicBezTo>
                    <a:pt x="13" y="8"/>
                    <a:pt x="18" y="8"/>
                    <a:pt x="20" y="9"/>
                  </a:cubicBezTo>
                  <a:cubicBezTo>
                    <a:pt x="23" y="10"/>
                    <a:pt x="23" y="10"/>
                    <a:pt x="26" y="11"/>
                  </a:cubicBezTo>
                  <a:cubicBezTo>
                    <a:pt x="30" y="13"/>
                    <a:pt x="34" y="12"/>
                    <a:pt x="37" y="12"/>
                  </a:cubicBezTo>
                  <a:cubicBezTo>
                    <a:pt x="40" y="12"/>
                    <a:pt x="39" y="12"/>
                    <a:pt x="43" y="14"/>
                  </a:cubicBezTo>
                  <a:cubicBezTo>
                    <a:pt x="44" y="14"/>
                    <a:pt x="43" y="10"/>
                    <a:pt x="43" y="9"/>
                  </a:cubicBezTo>
                  <a:cubicBezTo>
                    <a:pt x="43" y="8"/>
                    <a:pt x="41" y="8"/>
                    <a:pt x="40" y="8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964889" y="5601961"/>
              <a:ext cx="23049" cy="9219"/>
            </a:xfrm>
            <a:custGeom>
              <a:avLst/>
              <a:gdLst>
                <a:gd name="T0" fmla="*/ 1 w 4"/>
                <a:gd name="T1" fmla="*/ 1 h 2"/>
                <a:gd name="T2" fmla="*/ 3 w 4"/>
                <a:gd name="T3" fmla="*/ 2 h 2"/>
                <a:gd name="T4" fmla="*/ 4 w 4"/>
                <a:gd name="T5" fmla="*/ 1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999462" y="5611179"/>
              <a:ext cx="20743" cy="11524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0" y="2"/>
                    <a:pt x="2" y="2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6024814" y="5611179"/>
              <a:ext cx="27657" cy="11524"/>
            </a:xfrm>
            <a:custGeom>
              <a:avLst/>
              <a:gdLst>
                <a:gd name="T0" fmla="*/ 4 w 5"/>
                <a:gd name="T1" fmla="*/ 2 h 2"/>
                <a:gd name="T2" fmla="*/ 3 w 5"/>
                <a:gd name="T3" fmla="*/ 0 h 2"/>
                <a:gd name="T4" fmla="*/ 0 w 5"/>
                <a:gd name="T5" fmla="*/ 1 h 2"/>
                <a:gd name="T6" fmla="*/ 4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4" y="2"/>
                  </a:moveTo>
                  <a:cubicBezTo>
                    <a:pt x="5" y="2"/>
                    <a:pt x="4" y="1"/>
                    <a:pt x="3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3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6036339" y="5606571"/>
              <a:ext cx="43791" cy="16134"/>
            </a:xfrm>
            <a:custGeom>
              <a:avLst/>
              <a:gdLst>
                <a:gd name="T0" fmla="*/ 8 w 8"/>
                <a:gd name="T1" fmla="*/ 1 h 3"/>
                <a:gd name="T2" fmla="*/ 3 w 8"/>
                <a:gd name="T3" fmla="*/ 0 h 3"/>
                <a:gd name="T4" fmla="*/ 6 w 8"/>
                <a:gd name="T5" fmla="*/ 3 h 3"/>
                <a:gd name="T6" fmla="*/ 8 w 8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0"/>
                    <a:pt x="3" y="0"/>
                  </a:cubicBezTo>
                  <a:cubicBezTo>
                    <a:pt x="0" y="0"/>
                    <a:pt x="5" y="3"/>
                    <a:pt x="6" y="3"/>
                  </a:cubicBezTo>
                  <a:cubicBezTo>
                    <a:pt x="7" y="3"/>
                    <a:pt x="8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6080130" y="5627315"/>
              <a:ext cx="59926" cy="39181"/>
            </a:xfrm>
            <a:custGeom>
              <a:avLst/>
              <a:gdLst>
                <a:gd name="T0" fmla="*/ 4 w 11"/>
                <a:gd name="T1" fmla="*/ 1 h 7"/>
                <a:gd name="T2" fmla="*/ 3 w 11"/>
                <a:gd name="T3" fmla="*/ 2 h 7"/>
                <a:gd name="T4" fmla="*/ 9 w 11"/>
                <a:gd name="T5" fmla="*/ 6 h 7"/>
                <a:gd name="T6" fmla="*/ 10 w 11"/>
                <a:gd name="T7" fmla="*/ 5 h 7"/>
                <a:gd name="T8" fmla="*/ 4 w 11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4" y="1"/>
                  </a:moveTo>
                  <a:cubicBezTo>
                    <a:pt x="2" y="0"/>
                    <a:pt x="0" y="1"/>
                    <a:pt x="3" y="2"/>
                  </a:cubicBezTo>
                  <a:cubicBezTo>
                    <a:pt x="5" y="3"/>
                    <a:pt x="6" y="5"/>
                    <a:pt x="9" y="6"/>
                  </a:cubicBezTo>
                  <a:cubicBezTo>
                    <a:pt x="11" y="7"/>
                    <a:pt x="10" y="5"/>
                    <a:pt x="10" y="5"/>
                  </a:cubicBezTo>
                  <a:cubicBezTo>
                    <a:pt x="10" y="4"/>
                    <a:pt x="6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6096266" y="5606571"/>
              <a:ext cx="87583" cy="16134"/>
            </a:xfrm>
            <a:custGeom>
              <a:avLst/>
              <a:gdLst>
                <a:gd name="T0" fmla="*/ 12 w 16"/>
                <a:gd name="T1" fmla="*/ 3 h 3"/>
                <a:gd name="T2" fmla="*/ 15 w 16"/>
                <a:gd name="T3" fmla="*/ 1 h 3"/>
                <a:gd name="T4" fmla="*/ 11 w 16"/>
                <a:gd name="T5" fmla="*/ 1 h 3"/>
                <a:gd name="T6" fmla="*/ 4 w 16"/>
                <a:gd name="T7" fmla="*/ 1 h 3"/>
                <a:gd name="T8" fmla="*/ 1 w 16"/>
                <a:gd name="T9" fmla="*/ 2 h 3"/>
                <a:gd name="T10" fmla="*/ 7 w 16"/>
                <a:gd name="T11" fmla="*/ 3 h 3"/>
                <a:gd name="T12" fmla="*/ 12 w 1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">
                  <a:moveTo>
                    <a:pt x="12" y="3"/>
                  </a:moveTo>
                  <a:cubicBezTo>
                    <a:pt x="13" y="3"/>
                    <a:pt x="14" y="2"/>
                    <a:pt x="15" y="1"/>
                  </a:cubicBezTo>
                  <a:cubicBezTo>
                    <a:pt x="16" y="0"/>
                    <a:pt x="13" y="1"/>
                    <a:pt x="11" y="1"/>
                  </a:cubicBezTo>
                  <a:cubicBezTo>
                    <a:pt x="9" y="2"/>
                    <a:pt x="7" y="1"/>
                    <a:pt x="4" y="1"/>
                  </a:cubicBezTo>
                  <a:cubicBezTo>
                    <a:pt x="2" y="0"/>
                    <a:pt x="2" y="1"/>
                    <a:pt x="1" y="2"/>
                  </a:cubicBezTo>
                  <a:cubicBezTo>
                    <a:pt x="0" y="3"/>
                    <a:pt x="5" y="3"/>
                    <a:pt x="7" y="3"/>
                  </a:cubicBezTo>
                  <a:cubicBezTo>
                    <a:pt x="8" y="3"/>
                    <a:pt x="11" y="3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6199981" y="5611181"/>
              <a:ext cx="82973" cy="39181"/>
            </a:xfrm>
            <a:custGeom>
              <a:avLst/>
              <a:gdLst>
                <a:gd name="T0" fmla="*/ 3 w 15"/>
                <a:gd name="T1" fmla="*/ 7 h 7"/>
                <a:gd name="T2" fmla="*/ 4 w 15"/>
                <a:gd name="T3" fmla="*/ 7 h 7"/>
                <a:gd name="T4" fmla="*/ 5 w 15"/>
                <a:gd name="T5" fmla="*/ 7 h 7"/>
                <a:gd name="T6" fmla="*/ 5 w 15"/>
                <a:gd name="T7" fmla="*/ 7 h 7"/>
                <a:gd name="T8" fmla="*/ 6 w 15"/>
                <a:gd name="T9" fmla="*/ 7 h 7"/>
                <a:gd name="T10" fmla="*/ 6 w 15"/>
                <a:gd name="T11" fmla="*/ 6 h 7"/>
                <a:gd name="T12" fmla="*/ 7 w 15"/>
                <a:gd name="T13" fmla="*/ 6 h 7"/>
                <a:gd name="T14" fmla="*/ 8 w 15"/>
                <a:gd name="T15" fmla="*/ 5 h 7"/>
                <a:gd name="T16" fmla="*/ 8 w 15"/>
                <a:gd name="T17" fmla="*/ 5 h 7"/>
                <a:gd name="T18" fmla="*/ 8 w 15"/>
                <a:gd name="T19" fmla="*/ 5 h 7"/>
                <a:gd name="T20" fmla="*/ 8 w 15"/>
                <a:gd name="T21" fmla="*/ 4 h 7"/>
                <a:gd name="T22" fmla="*/ 9 w 15"/>
                <a:gd name="T23" fmla="*/ 4 h 7"/>
                <a:gd name="T24" fmla="*/ 9 w 15"/>
                <a:gd name="T25" fmla="*/ 3 h 7"/>
                <a:gd name="T26" fmla="*/ 10 w 15"/>
                <a:gd name="T27" fmla="*/ 3 h 7"/>
                <a:gd name="T28" fmla="*/ 10 w 15"/>
                <a:gd name="T29" fmla="*/ 3 h 7"/>
                <a:gd name="T30" fmla="*/ 13 w 15"/>
                <a:gd name="T31" fmla="*/ 1 h 7"/>
                <a:gd name="T32" fmla="*/ 6 w 15"/>
                <a:gd name="T33" fmla="*/ 2 h 7"/>
                <a:gd name="T34" fmla="*/ 5 w 15"/>
                <a:gd name="T35" fmla="*/ 2 h 7"/>
                <a:gd name="T36" fmla="*/ 5 w 15"/>
                <a:gd name="T37" fmla="*/ 3 h 7"/>
                <a:gd name="T38" fmla="*/ 4 w 15"/>
                <a:gd name="T39" fmla="*/ 3 h 7"/>
                <a:gd name="T40" fmla="*/ 3 w 15"/>
                <a:gd name="T41" fmla="*/ 4 h 7"/>
                <a:gd name="T42" fmla="*/ 3 w 15"/>
                <a:gd name="T43" fmla="*/ 4 h 7"/>
                <a:gd name="T44" fmla="*/ 1 w 15"/>
                <a:gd name="T45" fmla="*/ 5 h 7"/>
                <a:gd name="T46" fmla="*/ 3 w 15"/>
                <a:gd name="T4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" h="7">
                  <a:moveTo>
                    <a:pt x="3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5" y="2"/>
                    <a:pt x="13" y="1"/>
                  </a:cubicBezTo>
                  <a:cubicBezTo>
                    <a:pt x="11" y="0"/>
                    <a:pt x="6" y="1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5"/>
                    <a:pt x="1" y="5"/>
                  </a:cubicBezTo>
                  <a:cubicBezTo>
                    <a:pt x="0" y="7"/>
                    <a:pt x="1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6047863" y="5366870"/>
              <a:ext cx="135984" cy="168252"/>
            </a:xfrm>
            <a:custGeom>
              <a:avLst/>
              <a:gdLst>
                <a:gd name="T0" fmla="*/ 24 w 25"/>
                <a:gd name="T1" fmla="*/ 0 h 31"/>
                <a:gd name="T2" fmla="*/ 21 w 25"/>
                <a:gd name="T3" fmla="*/ 3 h 31"/>
                <a:gd name="T4" fmla="*/ 16 w 25"/>
                <a:gd name="T5" fmla="*/ 3 h 31"/>
                <a:gd name="T6" fmla="*/ 9 w 25"/>
                <a:gd name="T7" fmla="*/ 2 h 31"/>
                <a:gd name="T8" fmla="*/ 6 w 25"/>
                <a:gd name="T9" fmla="*/ 2 h 31"/>
                <a:gd name="T10" fmla="*/ 4 w 25"/>
                <a:gd name="T11" fmla="*/ 4 h 31"/>
                <a:gd name="T12" fmla="*/ 2 w 25"/>
                <a:gd name="T13" fmla="*/ 9 h 31"/>
                <a:gd name="T14" fmla="*/ 1 w 25"/>
                <a:gd name="T15" fmla="*/ 12 h 31"/>
                <a:gd name="T16" fmla="*/ 1 w 25"/>
                <a:gd name="T17" fmla="*/ 17 h 31"/>
                <a:gd name="T18" fmla="*/ 0 w 25"/>
                <a:gd name="T19" fmla="*/ 21 h 31"/>
                <a:gd name="T20" fmla="*/ 4 w 25"/>
                <a:gd name="T21" fmla="*/ 23 h 31"/>
                <a:gd name="T22" fmla="*/ 5 w 25"/>
                <a:gd name="T23" fmla="*/ 28 h 31"/>
                <a:gd name="T24" fmla="*/ 5 w 25"/>
                <a:gd name="T25" fmla="*/ 30 h 31"/>
                <a:gd name="T26" fmla="*/ 9 w 25"/>
                <a:gd name="T27" fmla="*/ 30 h 31"/>
                <a:gd name="T28" fmla="*/ 8 w 25"/>
                <a:gd name="T29" fmla="*/ 23 h 31"/>
                <a:gd name="T30" fmla="*/ 8 w 25"/>
                <a:gd name="T31" fmla="*/ 19 h 31"/>
                <a:gd name="T32" fmla="*/ 11 w 25"/>
                <a:gd name="T33" fmla="*/ 19 h 31"/>
                <a:gd name="T34" fmla="*/ 11 w 25"/>
                <a:gd name="T35" fmla="*/ 22 h 31"/>
                <a:gd name="T36" fmla="*/ 13 w 25"/>
                <a:gd name="T37" fmla="*/ 26 h 31"/>
                <a:gd name="T38" fmla="*/ 15 w 25"/>
                <a:gd name="T39" fmla="*/ 28 h 31"/>
                <a:gd name="T40" fmla="*/ 16 w 25"/>
                <a:gd name="T41" fmla="*/ 27 h 31"/>
                <a:gd name="T42" fmla="*/ 18 w 25"/>
                <a:gd name="T43" fmla="*/ 26 h 31"/>
                <a:gd name="T44" fmla="*/ 16 w 25"/>
                <a:gd name="T45" fmla="*/ 23 h 31"/>
                <a:gd name="T46" fmla="*/ 16 w 25"/>
                <a:gd name="T47" fmla="*/ 20 h 31"/>
                <a:gd name="T48" fmla="*/ 15 w 25"/>
                <a:gd name="T49" fmla="*/ 17 h 31"/>
                <a:gd name="T50" fmla="*/ 12 w 25"/>
                <a:gd name="T51" fmla="*/ 15 h 31"/>
                <a:gd name="T52" fmla="*/ 14 w 25"/>
                <a:gd name="T53" fmla="*/ 12 h 31"/>
                <a:gd name="T54" fmla="*/ 17 w 25"/>
                <a:gd name="T55" fmla="*/ 10 h 31"/>
                <a:gd name="T56" fmla="*/ 16 w 25"/>
                <a:gd name="T57" fmla="*/ 9 h 31"/>
                <a:gd name="T58" fmla="*/ 10 w 25"/>
                <a:gd name="T59" fmla="*/ 11 h 31"/>
                <a:gd name="T60" fmla="*/ 7 w 25"/>
                <a:gd name="T61" fmla="*/ 12 h 31"/>
                <a:gd name="T62" fmla="*/ 4 w 25"/>
                <a:gd name="T63" fmla="*/ 9 h 31"/>
                <a:gd name="T64" fmla="*/ 5 w 25"/>
                <a:gd name="T65" fmla="*/ 6 h 31"/>
                <a:gd name="T66" fmla="*/ 8 w 25"/>
                <a:gd name="T67" fmla="*/ 6 h 31"/>
                <a:gd name="T68" fmla="*/ 13 w 25"/>
                <a:gd name="T69" fmla="*/ 5 h 31"/>
                <a:gd name="T70" fmla="*/ 17 w 25"/>
                <a:gd name="T71" fmla="*/ 6 h 31"/>
                <a:gd name="T72" fmla="*/ 21 w 25"/>
                <a:gd name="T73" fmla="*/ 5 h 31"/>
                <a:gd name="T74" fmla="*/ 24 w 25"/>
                <a:gd name="T75" fmla="*/ 3 h 31"/>
                <a:gd name="T76" fmla="*/ 24 w 25"/>
                <a:gd name="T7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" h="31">
                  <a:moveTo>
                    <a:pt x="24" y="0"/>
                  </a:moveTo>
                  <a:cubicBezTo>
                    <a:pt x="23" y="0"/>
                    <a:pt x="22" y="2"/>
                    <a:pt x="21" y="3"/>
                  </a:cubicBezTo>
                  <a:cubicBezTo>
                    <a:pt x="20" y="4"/>
                    <a:pt x="17" y="3"/>
                    <a:pt x="16" y="3"/>
                  </a:cubicBezTo>
                  <a:cubicBezTo>
                    <a:pt x="14" y="3"/>
                    <a:pt x="12" y="3"/>
                    <a:pt x="9" y="2"/>
                  </a:cubicBezTo>
                  <a:cubicBezTo>
                    <a:pt x="7" y="1"/>
                    <a:pt x="7" y="1"/>
                    <a:pt x="6" y="2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3" y="5"/>
                    <a:pt x="3" y="8"/>
                    <a:pt x="2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0" y="13"/>
                    <a:pt x="1" y="15"/>
                    <a:pt x="1" y="17"/>
                  </a:cubicBezTo>
                  <a:cubicBezTo>
                    <a:pt x="0" y="19"/>
                    <a:pt x="0" y="18"/>
                    <a:pt x="0" y="21"/>
                  </a:cubicBezTo>
                  <a:cubicBezTo>
                    <a:pt x="1" y="23"/>
                    <a:pt x="2" y="22"/>
                    <a:pt x="4" y="23"/>
                  </a:cubicBezTo>
                  <a:cubicBezTo>
                    <a:pt x="5" y="24"/>
                    <a:pt x="6" y="26"/>
                    <a:pt x="5" y="28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6" y="31"/>
                    <a:pt x="8" y="30"/>
                    <a:pt x="9" y="30"/>
                  </a:cubicBezTo>
                  <a:cubicBezTo>
                    <a:pt x="9" y="30"/>
                    <a:pt x="8" y="24"/>
                    <a:pt x="8" y="23"/>
                  </a:cubicBezTo>
                  <a:cubicBezTo>
                    <a:pt x="7" y="22"/>
                    <a:pt x="8" y="19"/>
                    <a:pt x="8" y="19"/>
                  </a:cubicBezTo>
                  <a:cubicBezTo>
                    <a:pt x="8" y="19"/>
                    <a:pt x="12" y="18"/>
                    <a:pt x="11" y="19"/>
                  </a:cubicBezTo>
                  <a:cubicBezTo>
                    <a:pt x="10" y="20"/>
                    <a:pt x="10" y="21"/>
                    <a:pt x="11" y="22"/>
                  </a:cubicBezTo>
                  <a:cubicBezTo>
                    <a:pt x="13" y="24"/>
                    <a:pt x="12" y="25"/>
                    <a:pt x="13" y="26"/>
                  </a:cubicBezTo>
                  <a:cubicBezTo>
                    <a:pt x="13" y="26"/>
                    <a:pt x="14" y="27"/>
                    <a:pt x="15" y="28"/>
                  </a:cubicBezTo>
                  <a:cubicBezTo>
                    <a:pt x="16" y="28"/>
                    <a:pt x="16" y="27"/>
                    <a:pt x="16" y="27"/>
                  </a:cubicBezTo>
                  <a:cubicBezTo>
                    <a:pt x="16" y="26"/>
                    <a:pt x="17" y="26"/>
                    <a:pt x="18" y="26"/>
                  </a:cubicBezTo>
                  <a:cubicBezTo>
                    <a:pt x="19" y="25"/>
                    <a:pt x="17" y="24"/>
                    <a:pt x="16" y="23"/>
                  </a:cubicBezTo>
                  <a:cubicBezTo>
                    <a:pt x="15" y="21"/>
                    <a:pt x="16" y="21"/>
                    <a:pt x="16" y="20"/>
                  </a:cubicBezTo>
                  <a:cubicBezTo>
                    <a:pt x="17" y="20"/>
                    <a:pt x="17" y="18"/>
                    <a:pt x="15" y="17"/>
                  </a:cubicBezTo>
                  <a:cubicBezTo>
                    <a:pt x="12" y="17"/>
                    <a:pt x="13" y="16"/>
                    <a:pt x="12" y="15"/>
                  </a:cubicBezTo>
                  <a:cubicBezTo>
                    <a:pt x="12" y="15"/>
                    <a:pt x="13" y="12"/>
                    <a:pt x="14" y="12"/>
                  </a:cubicBezTo>
                  <a:cubicBezTo>
                    <a:pt x="14" y="11"/>
                    <a:pt x="16" y="11"/>
                    <a:pt x="17" y="10"/>
                  </a:cubicBezTo>
                  <a:cubicBezTo>
                    <a:pt x="18" y="9"/>
                    <a:pt x="18" y="9"/>
                    <a:pt x="16" y="9"/>
                  </a:cubicBezTo>
                  <a:cubicBezTo>
                    <a:pt x="13" y="9"/>
                    <a:pt x="10" y="10"/>
                    <a:pt x="10" y="11"/>
                  </a:cubicBezTo>
                  <a:cubicBezTo>
                    <a:pt x="10" y="12"/>
                    <a:pt x="8" y="12"/>
                    <a:pt x="7" y="12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5" y="8"/>
                    <a:pt x="6" y="7"/>
                    <a:pt x="5" y="6"/>
                  </a:cubicBezTo>
                  <a:cubicBezTo>
                    <a:pt x="5" y="5"/>
                    <a:pt x="7" y="5"/>
                    <a:pt x="8" y="6"/>
                  </a:cubicBezTo>
                  <a:cubicBezTo>
                    <a:pt x="9" y="6"/>
                    <a:pt x="12" y="6"/>
                    <a:pt x="13" y="5"/>
                  </a:cubicBezTo>
                  <a:cubicBezTo>
                    <a:pt x="13" y="5"/>
                    <a:pt x="15" y="5"/>
                    <a:pt x="17" y="6"/>
                  </a:cubicBezTo>
                  <a:cubicBezTo>
                    <a:pt x="19" y="6"/>
                    <a:pt x="20" y="6"/>
                    <a:pt x="21" y="5"/>
                  </a:cubicBezTo>
                  <a:cubicBezTo>
                    <a:pt x="22" y="5"/>
                    <a:pt x="24" y="3"/>
                    <a:pt x="24" y="3"/>
                  </a:cubicBezTo>
                  <a:cubicBezTo>
                    <a:pt x="25" y="2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5796637" y="5228584"/>
              <a:ext cx="239701" cy="274272"/>
            </a:xfrm>
            <a:custGeom>
              <a:avLst/>
              <a:gdLst>
                <a:gd name="T0" fmla="*/ 41 w 44"/>
                <a:gd name="T1" fmla="*/ 28 h 50"/>
                <a:gd name="T2" fmla="*/ 38 w 44"/>
                <a:gd name="T3" fmla="*/ 23 h 50"/>
                <a:gd name="T4" fmla="*/ 34 w 44"/>
                <a:gd name="T5" fmla="*/ 16 h 50"/>
                <a:gd name="T6" fmla="*/ 36 w 44"/>
                <a:gd name="T7" fmla="*/ 15 h 50"/>
                <a:gd name="T8" fmla="*/ 35 w 44"/>
                <a:gd name="T9" fmla="*/ 14 h 50"/>
                <a:gd name="T10" fmla="*/ 35 w 44"/>
                <a:gd name="T11" fmla="*/ 14 h 50"/>
                <a:gd name="T12" fmla="*/ 39 w 44"/>
                <a:gd name="T13" fmla="*/ 12 h 50"/>
                <a:gd name="T14" fmla="*/ 35 w 44"/>
                <a:gd name="T15" fmla="*/ 6 h 50"/>
                <a:gd name="T16" fmla="*/ 31 w 44"/>
                <a:gd name="T17" fmla="*/ 2 h 50"/>
                <a:gd name="T18" fmla="*/ 25 w 44"/>
                <a:gd name="T19" fmla="*/ 6 h 50"/>
                <a:gd name="T20" fmla="*/ 23 w 44"/>
                <a:gd name="T21" fmla="*/ 10 h 50"/>
                <a:gd name="T22" fmla="*/ 22 w 44"/>
                <a:gd name="T23" fmla="*/ 10 h 50"/>
                <a:gd name="T24" fmla="*/ 22 w 44"/>
                <a:gd name="T25" fmla="*/ 10 h 50"/>
                <a:gd name="T26" fmla="*/ 21 w 44"/>
                <a:gd name="T27" fmla="*/ 10 h 50"/>
                <a:gd name="T28" fmla="*/ 19 w 44"/>
                <a:gd name="T29" fmla="*/ 14 h 50"/>
                <a:gd name="T30" fmla="*/ 19 w 44"/>
                <a:gd name="T31" fmla="*/ 14 h 50"/>
                <a:gd name="T32" fmla="*/ 17 w 44"/>
                <a:gd name="T33" fmla="*/ 15 h 50"/>
                <a:gd name="T34" fmla="*/ 16 w 44"/>
                <a:gd name="T35" fmla="*/ 16 h 50"/>
                <a:gd name="T36" fmla="*/ 16 w 44"/>
                <a:gd name="T37" fmla="*/ 16 h 50"/>
                <a:gd name="T38" fmla="*/ 15 w 44"/>
                <a:gd name="T39" fmla="*/ 17 h 50"/>
                <a:gd name="T40" fmla="*/ 15 w 44"/>
                <a:gd name="T41" fmla="*/ 19 h 50"/>
                <a:gd name="T42" fmla="*/ 7 w 44"/>
                <a:gd name="T43" fmla="*/ 25 h 50"/>
                <a:gd name="T44" fmla="*/ 4 w 44"/>
                <a:gd name="T45" fmla="*/ 25 h 50"/>
                <a:gd name="T46" fmla="*/ 2 w 44"/>
                <a:gd name="T47" fmla="*/ 24 h 50"/>
                <a:gd name="T48" fmla="*/ 1 w 44"/>
                <a:gd name="T49" fmla="*/ 23 h 50"/>
                <a:gd name="T50" fmla="*/ 0 w 44"/>
                <a:gd name="T51" fmla="*/ 29 h 50"/>
                <a:gd name="T52" fmla="*/ 4 w 44"/>
                <a:gd name="T53" fmla="*/ 37 h 50"/>
                <a:gd name="T54" fmla="*/ 13 w 44"/>
                <a:gd name="T55" fmla="*/ 45 h 50"/>
                <a:gd name="T56" fmla="*/ 19 w 44"/>
                <a:gd name="T57" fmla="*/ 46 h 50"/>
                <a:gd name="T58" fmla="*/ 27 w 44"/>
                <a:gd name="T59" fmla="*/ 48 h 50"/>
                <a:gd name="T60" fmla="*/ 34 w 44"/>
                <a:gd name="T61" fmla="*/ 44 h 50"/>
                <a:gd name="T62" fmla="*/ 39 w 44"/>
                <a:gd name="T6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50">
                  <a:moveTo>
                    <a:pt x="39" y="32"/>
                  </a:moveTo>
                  <a:cubicBezTo>
                    <a:pt x="40" y="29"/>
                    <a:pt x="39" y="28"/>
                    <a:pt x="41" y="28"/>
                  </a:cubicBezTo>
                  <a:cubicBezTo>
                    <a:pt x="43" y="28"/>
                    <a:pt x="44" y="27"/>
                    <a:pt x="43" y="26"/>
                  </a:cubicBezTo>
                  <a:cubicBezTo>
                    <a:pt x="41" y="25"/>
                    <a:pt x="37" y="24"/>
                    <a:pt x="38" y="23"/>
                  </a:cubicBezTo>
                  <a:cubicBezTo>
                    <a:pt x="39" y="22"/>
                    <a:pt x="39" y="21"/>
                    <a:pt x="38" y="21"/>
                  </a:cubicBezTo>
                  <a:cubicBezTo>
                    <a:pt x="38" y="20"/>
                    <a:pt x="33" y="16"/>
                    <a:pt x="34" y="16"/>
                  </a:cubicBezTo>
                  <a:cubicBezTo>
                    <a:pt x="34" y="16"/>
                    <a:pt x="37" y="16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6" y="14"/>
                    <a:pt x="40" y="13"/>
                    <a:pt x="39" y="12"/>
                  </a:cubicBezTo>
                  <a:cubicBezTo>
                    <a:pt x="37" y="11"/>
                    <a:pt x="42" y="9"/>
                    <a:pt x="41" y="8"/>
                  </a:cubicBezTo>
                  <a:cubicBezTo>
                    <a:pt x="39" y="8"/>
                    <a:pt x="37" y="6"/>
                    <a:pt x="35" y="6"/>
                  </a:cubicBezTo>
                  <a:cubicBezTo>
                    <a:pt x="33" y="5"/>
                    <a:pt x="32" y="5"/>
                    <a:pt x="32" y="4"/>
                  </a:cubicBezTo>
                  <a:cubicBezTo>
                    <a:pt x="32" y="4"/>
                    <a:pt x="32" y="3"/>
                    <a:pt x="31" y="2"/>
                  </a:cubicBezTo>
                  <a:cubicBezTo>
                    <a:pt x="30" y="1"/>
                    <a:pt x="29" y="0"/>
                    <a:pt x="28" y="1"/>
                  </a:cubicBezTo>
                  <a:cubicBezTo>
                    <a:pt x="27" y="1"/>
                    <a:pt x="25" y="6"/>
                    <a:pt x="25" y="6"/>
                  </a:cubicBezTo>
                  <a:cubicBezTo>
                    <a:pt x="25" y="6"/>
                    <a:pt x="24" y="8"/>
                    <a:pt x="24" y="8"/>
                  </a:cubicBezTo>
                  <a:cubicBezTo>
                    <a:pt x="24" y="9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2"/>
                    <a:pt x="19" y="12"/>
                  </a:cubicBezTo>
                  <a:cubicBezTo>
                    <a:pt x="18" y="12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8" y="14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6" y="17"/>
                    <a:pt x="16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7"/>
                    <a:pt x="15" y="18"/>
                    <a:pt x="15" y="19"/>
                  </a:cubicBezTo>
                  <a:cubicBezTo>
                    <a:pt x="14" y="19"/>
                    <a:pt x="10" y="19"/>
                    <a:pt x="9" y="19"/>
                  </a:cubicBezTo>
                  <a:cubicBezTo>
                    <a:pt x="8" y="19"/>
                    <a:pt x="8" y="25"/>
                    <a:pt x="7" y="25"/>
                  </a:cubicBezTo>
                  <a:cubicBezTo>
                    <a:pt x="7" y="25"/>
                    <a:pt x="5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5"/>
                    <a:pt x="3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8"/>
                    <a:pt x="0" y="29"/>
                  </a:cubicBezTo>
                  <a:cubicBezTo>
                    <a:pt x="0" y="30"/>
                    <a:pt x="2" y="36"/>
                    <a:pt x="3" y="36"/>
                  </a:cubicBezTo>
                  <a:cubicBezTo>
                    <a:pt x="4" y="36"/>
                    <a:pt x="4" y="35"/>
                    <a:pt x="4" y="37"/>
                  </a:cubicBezTo>
                  <a:cubicBezTo>
                    <a:pt x="4" y="38"/>
                    <a:pt x="7" y="44"/>
                    <a:pt x="7" y="44"/>
                  </a:cubicBezTo>
                  <a:cubicBezTo>
                    <a:pt x="8" y="44"/>
                    <a:pt x="13" y="45"/>
                    <a:pt x="13" y="45"/>
                  </a:cubicBezTo>
                  <a:cubicBezTo>
                    <a:pt x="14" y="45"/>
                    <a:pt x="13" y="46"/>
                    <a:pt x="14" y="46"/>
                  </a:cubicBezTo>
                  <a:cubicBezTo>
                    <a:pt x="16" y="46"/>
                    <a:pt x="19" y="46"/>
                    <a:pt x="19" y="46"/>
                  </a:cubicBezTo>
                  <a:cubicBezTo>
                    <a:pt x="20" y="45"/>
                    <a:pt x="19" y="45"/>
                    <a:pt x="21" y="46"/>
                  </a:cubicBezTo>
                  <a:cubicBezTo>
                    <a:pt x="24" y="47"/>
                    <a:pt x="27" y="48"/>
                    <a:pt x="27" y="48"/>
                  </a:cubicBezTo>
                  <a:cubicBezTo>
                    <a:pt x="28" y="49"/>
                    <a:pt x="28" y="50"/>
                    <a:pt x="30" y="49"/>
                  </a:cubicBezTo>
                  <a:cubicBezTo>
                    <a:pt x="32" y="48"/>
                    <a:pt x="34" y="46"/>
                    <a:pt x="34" y="44"/>
                  </a:cubicBezTo>
                  <a:cubicBezTo>
                    <a:pt x="34" y="42"/>
                    <a:pt x="34" y="40"/>
                    <a:pt x="35" y="39"/>
                  </a:cubicBezTo>
                  <a:cubicBezTo>
                    <a:pt x="36" y="37"/>
                    <a:pt x="38" y="34"/>
                    <a:pt x="39" y="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5704447" y="4912824"/>
              <a:ext cx="53010" cy="48401"/>
            </a:xfrm>
            <a:custGeom>
              <a:avLst/>
              <a:gdLst>
                <a:gd name="T0" fmla="*/ 5 w 10"/>
                <a:gd name="T1" fmla="*/ 1 h 9"/>
                <a:gd name="T2" fmla="*/ 1 w 10"/>
                <a:gd name="T3" fmla="*/ 3 h 9"/>
                <a:gd name="T4" fmla="*/ 1 w 10"/>
                <a:gd name="T5" fmla="*/ 8 h 9"/>
                <a:gd name="T6" fmla="*/ 8 w 10"/>
                <a:gd name="T7" fmla="*/ 7 h 9"/>
                <a:gd name="T8" fmla="*/ 9 w 10"/>
                <a:gd name="T9" fmla="*/ 4 h 9"/>
                <a:gd name="T10" fmla="*/ 8 w 10"/>
                <a:gd name="T11" fmla="*/ 1 h 9"/>
                <a:gd name="T12" fmla="*/ 5 w 10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1"/>
                  </a:moveTo>
                  <a:cubicBezTo>
                    <a:pt x="3" y="1"/>
                    <a:pt x="2" y="3"/>
                    <a:pt x="1" y="3"/>
                  </a:cubicBezTo>
                  <a:cubicBezTo>
                    <a:pt x="0" y="4"/>
                    <a:pt x="0" y="8"/>
                    <a:pt x="1" y="8"/>
                  </a:cubicBezTo>
                  <a:cubicBezTo>
                    <a:pt x="5" y="9"/>
                    <a:pt x="8" y="7"/>
                    <a:pt x="8" y="7"/>
                  </a:cubicBezTo>
                  <a:cubicBezTo>
                    <a:pt x="8" y="6"/>
                    <a:pt x="8" y="4"/>
                    <a:pt x="9" y="4"/>
                  </a:cubicBezTo>
                  <a:cubicBezTo>
                    <a:pt x="9" y="4"/>
                    <a:pt x="10" y="2"/>
                    <a:pt x="8" y="1"/>
                  </a:cubicBezTo>
                  <a:cubicBezTo>
                    <a:pt x="7" y="0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948757" y="4781452"/>
              <a:ext cx="43791" cy="92193"/>
            </a:xfrm>
            <a:custGeom>
              <a:avLst/>
              <a:gdLst>
                <a:gd name="T0" fmla="*/ 5 w 8"/>
                <a:gd name="T1" fmla="*/ 1 h 17"/>
                <a:gd name="T2" fmla="*/ 1 w 8"/>
                <a:gd name="T3" fmla="*/ 5 h 17"/>
                <a:gd name="T4" fmla="*/ 1 w 8"/>
                <a:gd name="T5" fmla="*/ 10 h 17"/>
                <a:gd name="T6" fmla="*/ 4 w 8"/>
                <a:gd name="T7" fmla="*/ 16 h 17"/>
                <a:gd name="T8" fmla="*/ 5 w 8"/>
                <a:gd name="T9" fmla="*/ 15 h 17"/>
                <a:gd name="T10" fmla="*/ 7 w 8"/>
                <a:gd name="T11" fmla="*/ 9 h 17"/>
                <a:gd name="T12" fmla="*/ 7 w 8"/>
                <a:gd name="T13" fmla="*/ 4 h 17"/>
                <a:gd name="T14" fmla="*/ 5 w 8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5" y="1"/>
                  </a:moveTo>
                  <a:cubicBezTo>
                    <a:pt x="5" y="0"/>
                    <a:pt x="1" y="4"/>
                    <a:pt x="1" y="5"/>
                  </a:cubicBezTo>
                  <a:cubicBezTo>
                    <a:pt x="1" y="5"/>
                    <a:pt x="0" y="9"/>
                    <a:pt x="1" y="10"/>
                  </a:cubicBezTo>
                  <a:cubicBezTo>
                    <a:pt x="1" y="12"/>
                    <a:pt x="3" y="15"/>
                    <a:pt x="4" y="16"/>
                  </a:cubicBezTo>
                  <a:cubicBezTo>
                    <a:pt x="5" y="17"/>
                    <a:pt x="5" y="17"/>
                    <a:pt x="5" y="15"/>
                  </a:cubicBezTo>
                  <a:cubicBezTo>
                    <a:pt x="6" y="13"/>
                    <a:pt x="6" y="10"/>
                    <a:pt x="7" y="9"/>
                  </a:cubicBezTo>
                  <a:cubicBezTo>
                    <a:pt x="7" y="9"/>
                    <a:pt x="8" y="5"/>
                    <a:pt x="7" y="4"/>
                  </a:cubicBezTo>
                  <a:cubicBezTo>
                    <a:pt x="6" y="3"/>
                    <a:pt x="6" y="2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6119311" y="4574015"/>
              <a:ext cx="59926" cy="76060"/>
            </a:xfrm>
            <a:custGeom>
              <a:avLst/>
              <a:gdLst>
                <a:gd name="T0" fmla="*/ 8 w 11"/>
                <a:gd name="T1" fmla="*/ 3 h 14"/>
                <a:gd name="T2" fmla="*/ 7 w 11"/>
                <a:gd name="T3" fmla="*/ 1 h 14"/>
                <a:gd name="T4" fmla="*/ 5 w 11"/>
                <a:gd name="T5" fmla="*/ 1 h 14"/>
                <a:gd name="T6" fmla="*/ 2 w 11"/>
                <a:gd name="T7" fmla="*/ 1 h 14"/>
                <a:gd name="T8" fmla="*/ 0 w 11"/>
                <a:gd name="T9" fmla="*/ 3 h 14"/>
                <a:gd name="T10" fmla="*/ 0 w 11"/>
                <a:gd name="T11" fmla="*/ 5 h 14"/>
                <a:gd name="T12" fmla="*/ 3 w 11"/>
                <a:gd name="T13" fmla="*/ 7 h 14"/>
                <a:gd name="T14" fmla="*/ 2 w 11"/>
                <a:gd name="T15" fmla="*/ 5 h 14"/>
                <a:gd name="T16" fmla="*/ 4 w 11"/>
                <a:gd name="T17" fmla="*/ 6 h 14"/>
                <a:gd name="T18" fmla="*/ 4 w 11"/>
                <a:gd name="T19" fmla="*/ 9 h 14"/>
                <a:gd name="T20" fmla="*/ 4 w 11"/>
                <a:gd name="T21" fmla="*/ 11 h 14"/>
                <a:gd name="T22" fmla="*/ 6 w 11"/>
                <a:gd name="T23" fmla="*/ 14 h 14"/>
                <a:gd name="T24" fmla="*/ 6 w 11"/>
                <a:gd name="T25" fmla="*/ 12 h 14"/>
                <a:gd name="T26" fmla="*/ 8 w 11"/>
                <a:gd name="T27" fmla="*/ 14 h 14"/>
                <a:gd name="T28" fmla="*/ 9 w 11"/>
                <a:gd name="T29" fmla="*/ 13 h 14"/>
                <a:gd name="T30" fmla="*/ 9 w 11"/>
                <a:gd name="T31" fmla="*/ 9 h 14"/>
                <a:gd name="T32" fmla="*/ 10 w 11"/>
                <a:gd name="T33" fmla="*/ 5 h 14"/>
                <a:gd name="T34" fmla="*/ 8 w 11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4">
                  <a:moveTo>
                    <a:pt x="8" y="3"/>
                  </a:moveTo>
                  <a:cubicBezTo>
                    <a:pt x="8" y="2"/>
                    <a:pt x="8" y="1"/>
                    <a:pt x="7" y="1"/>
                  </a:cubicBezTo>
                  <a:cubicBezTo>
                    <a:pt x="6" y="2"/>
                    <a:pt x="6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3" y="7"/>
                    <a:pt x="2" y="5"/>
                    <a:pt x="2" y="5"/>
                  </a:cubicBezTo>
                  <a:cubicBezTo>
                    <a:pt x="3" y="4"/>
                    <a:pt x="4" y="5"/>
                    <a:pt x="4" y="6"/>
                  </a:cubicBezTo>
                  <a:cubicBezTo>
                    <a:pt x="5" y="7"/>
                    <a:pt x="4" y="9"/>
                    <a:pt x="4" y="9"/>
                  </a:cubicBezTo>
                  <a:cubicBezTo>
                    <a:pt x="3" y="9"/>
                    <a:pt x="4" y="11"/>
                    <a:pt x="4" y="11"/>
                  </a:cubicBezTo>
                  <a:cubicBezTo>
                    <a:pt x="4" y="12"/>
                    <a:pt x="5" y="14"/>
                    <a:pt x="6" y="14"/>
                  </a:cubicBezTo>
                  <a:cubicBezTo>
                    <a:pt x="6" y="14"/>
                    <a:pt x="6" y="12"/>
                    <a:pt x="6" y="12"/>
                  </a:cubicBezTo>
                  <a:cubicBezTo>
                    <a:pt x="6" y="12"/>
                    <a:pt x="7" y="14"/>
                    <a:pt x="8" y="14"/>
                  </a:cubicBezTo>
                  <a:cubicBezTo>
                    <a:pt x="8" y="14"/>
                    <a:pt x="9" y="13"/>
                    <a:pt x="9" y="13"/>
                  </a:cubicBezTo>
                  <a:cubicBezTo>
                    <a:pt x="10" y="12"/>
                    <a:pt x="9" y="11"/>
                    <a:pt x="9" y="9"/>
                  </a:cubicBezTo>
                  <a:cubicBezTo>
                    <a:pt x="9" y="8"/>
                    <a:pt x="10" y="6"/>
                    <a:pt x="10" y="5"/>
                  </a:cubicBezTo>
                  <a:cubicBezTo>
                    <a:pt x="11" y="5"/>
                    <a:pt x="9" y="4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6179238" y="4562494"/>
              <a:ext cx="53010" cy="48401"/>
            </a:xfrm>
            <a:custGeom>
              <a:avLst/>
              <a:gdLst>
                <a:gd name="T0" fmla="*/ 3 w 10"/>
                <a:gd name="T1" fmla="*/ 9 h 9"/>
                <a:gd name="T2" fmla="*/ 5 w 10"/>
                <a:gd name="T3" fmla="*/ 5 h 9"/>
                <a:gd name="T4" fmla="*/ 8 w 10"/>
                <a:gd name="T5" fmla="*/ 5 h 9"/>
                <a:gd name="T6" fmla="*/ 9 w 10"/>
                <a:gd name="T7" fmla="*/ 2 h 9"/>
                <a:gd name="T8" fmla="*/ 6 w 10"/>
                <a:gd name="T9" fmla="*/ 1 h 9"/>
                <a:gd name="T10" fmla="*/ 4 w 10"/>
                <a:gd name="T11" fmla="*/ 3 h 9"/>
                <a:gd name="T12" fmla="*/ 2 w 10"/>
                <a:gd name="T13" fmla="*/ 3 h 9"/>
                <a:gd name="T14" fmla="*/ 0 w 10"/>
                <a:gd name="T15" fmla="*/ 5 h 9"/>
                <a:gd name="T16" fmla="*/ 1 w 10"/>
                <a:gd name="T17" fmla="*/ 6 h 9"/>
                <a:gd name="T18" fmla="*/ 3 w 10"/>
                <a:gd name="T1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9">
                  <a:moveTo>
                    <a:pt x="3" y="9"/>
                  </a:moveTo>
                  <a:cubicBezTo>
                    <a:pt x="4" y="9"/>
                    <a:pt x="5" y="6"/>
                    <a:pt x="5" y="5"/>
                  </a:cubicBezTo>
                  <a:cubicBezTo>
                    <a:pt x="6" y="4"/>
                    <a:pt x="8" y="5"/>
                    <a:pt x="8" y="5"/>
                  </a:cubicBezTo>
                  <a:cubicBezTo>
                    <a:pt x="9" y="5"/>
                    <a:pt x="10" y="2"/>
                    <a:pt x="9" y="2"/>
                  </a:cubicBezTo>
                  <a:cubicBezTo>
                    <a:pt x="9" y="1"/>
                    <a:pt x="7" y="0"/>
                    <a:pt x="6" y="1"/>
                  </a:cubicBezTo>
                  <a:cubicBezTo>
                    <a:pt x="5" y="1"/>
                    <a:pt x="6" y="3"/>
                    <a:pt x="4" y="3"/>
                  </a:cubicBezTo>
                  <a:cubicBezTo>
                    <a:pt x="3" y="3"/>
                    <a:pt x="2" y="2"/>
                    <a:pt x="2" y="3"/>
                  </a:cubicBezTo>
                  <a:cubicBezTo>
                    <a:pt x="1" y="3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2" y="6"/>
                    <a:pt x="2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6140055" y="4382719"/>
              <a:ext cx="223567" cy="207433"/>
            </a:xfrm>
            <a:custGeom>
              <a:avLst/>
              <a:gdLst>
                <a:gd name="T0" fmla="*/ 37 w 41"/>
                <a:gd name="T1" fmla="*/ 27 h 38"/>
                <a:gd name="T2" fmla="*/ 36 w 41"/>
                <a:gd name="T3" fmla="*/ 30 h 38"/>
                <a:gd name="T4" fmla="*/ 39 w 41"/>
                <a:gd name="T5" fmla="*/ 28 h 38"/>
                <a:gd name="T6" fmla="*/ 39 w 41"/>
                <a:gd name="T7" fmla="*/ 24 h 38"/>
                <a:gd name="T8" fmla="*/ 38 w 41"/>
                <a:gd name="T9" fmla="*/ 16 h 38"/>
                <a:gd name="T10" fmla="*/ 39 w 41"/>
                <a:gd name="T11" fmla="*/ 14 h 38"/>
                <a:gd name="T12" fmla="*/ 40 w 41"/>
                <a:gd name="T13" fmla="*/ 9 h 38"/>
                <a:gd name="T14" fmla="*/ 35 w 41"/>
                <a:gd name="T15" fmla="*/ 1 h 38"/>
                <a:gd name="T16" fmla="*/ 33 w 41"/>
                <a:gd name="T17" fmla="*/ 1 h 38"/>
                <a:gd name="T18" fmla="*/ 35 w 41"/>
                <a:gd name="T19" fmla="*/ 2 h 38"/>
                <a:gd name="T20" fmla="*/ 32 w 41"/>
                <a:gd name="T21" fmla="*/ 1 h 38"/>
                <a:gd name="T22" fmla="*/ 31 w 41"/>
                <a:gd name="T23" fmla="*/ 2 h 38"/>
                <a:gd name="T24" fmla="*/ 31 w 41"/>
                <a:gd name="T25" fmla="*/ 5 h 38"/>
                <a:gd name="T26" fmla="*/ 32 w 41"/>
                <a:gd name="T27" fmla="*/ 8 h 38"/>
                <a:gd name="T28" fmla="*/ 31 w 41"/>
                <a:gd name="T29" fmla="*/ 16 h 38"/>
                <a:gd name="T30" fmla="*/ 25 w 41"/>
                <a:gd name="T31" fmla="*/ 21 h 38"/>
                <a:gd name="T32" fmla="*/ 22 w 41"/>
                <a:gd name="T33" fmla="*/ 20 h 38"/>
                <a:gd name="T34" fmla="*/ 21 w 41"/>
                <a:gd name="T35" fmla="*/ 20 h 38"/>
                <a:gd name="T36" fmla="*/ 20 w 41"/>
                <a:gd name="T37" fmla="*/ 25 h 38"/>
                <a:gd name="T38" fmla="*/ 19 w 41"/>
                <a:gd name="T39" fmla="*/ 28 h 38"/>
                <a:gd name="T40" fmla="*/ 15 w 41"/>
                <a:gd name="T41" fmla="*/ 27 h 38"/>
                <a:gd name="T42" fmla="*/ 7 w 41"/>
                <a:gd name="T43" fmla="*/ 28 h 38"/>
                <a:gd name="T44" fmla="*/ 2 w 41"/>
                <a:gd name="T45" fmla="*/ 33 h 38"/>
                <a:gd name="T46" fmla="*/ 3 w 41"/>
                <a:gd name="T47" fmla="*/ 35 h 38"/>
                <a:gd name="T48" fmla="*/ 7 w 41"/>
                <a:gd name="T49" fmla="*/ 34 h 38"/>
                <a:gd name="T50" fmla="*/ 11 w 41"/>
                <a:gd name="T51" fmla="*/ 33 h 38"/>
                <a:gd name="T52" fmla="*/ 15 w 41"/>
                <a:gd name="T53" fmla="*/ 32 h 38"/>
                <a:gd name="T54" fmla="*/ 18 w 41"/>
                <a:gd name="T55" fmla="*/ 34 h 38"/>
                <a:gd name="T56" fmla="*/ 21 w 41"/>
                <a:gd name="T57" fmla="*/ 38 h 38"/>
                <a:gd name="T58" fmla="*/ 25 w 41"/>
                <a:gd name="T59" fmla="*/ 34 h 38"/>
                <a:gd name="T60" fmla="*/ 27 w 41"/>
                <a:gd name="T61" fmla="*/ 33 h 38"/>
                <a:gd name="T62" fmla="*/ 32 w 41"/>
                <a:gd name="T63" fmla="*/ 32 h 38"/>
                <a:gd name="T64" fmla="*/ 34 w 41"/>
                <a:gd name="T65" fmla="*/ 32 h 38"/>
                <a:gd name="T66" fmla="*/ 35 w 41"/>
                <a:gd name="T67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38">
                  <a:moveTo>
                    <a:pt x="35" y="28"/>
                  </a:moveTo>
                  <a:cubicBezTo>
                    <a:pt x="36" y="28"/>
                    <a:pt x="36" y="27"/>
                    <a:pt x="37" y="27"/>
                  </a:cubicBezTo>
                  <a:cubicBezTo>
                    <a:pt x="37" y="27"/>
                    <a:pt x="37" y="28"/>
                    <a:pt x="37" y="28"/>
                  </a:cubicBezTo>
                  <a:cubicBezTo>
                    <a:pt x="37" y="28"/>
                    <a:pt x="36" y="29"/>
                    <a:pt x="36" y="30"/>
                  </a:cubicBezTo>
                  <a:cubicBezTo>
                    <a:pt x="37" y="31"/>
                    <a:pt x="38" y="31"/>
                    <a:pt x="39" y="31"/>
                  </a:cubicBezTo>
                  <a:cubicBezTo>
                    <a:pt x="39" y="31"/>
                    <a:pt x="39" y="30"/>
                    <a:pt x="39" y="28"/>
                  </a:cubicBezTo>
                  <a:cubicBezTo>
                    <a:pt x="39" y="27"/>
                    <a:pt x="41" y="28"/>
                    <a:pt x="40" y="27"/>
                  </a:cubicBezTo>
                  <a:cubicBezTo>
                    <a:pt x="39" y="26"/>
                    <a:pt x="39" y="24"/>
                    <a:pt x="39" y="24"/>
                  </a:cubicBezTo>
                  <a:cubicBezTo>
                    <a:pt x="39" y="23"/>
                    <a:pt x="39" y="21"/>
                    <a:pt x="39" y="20"/>
                  </a:cubicBezTo>
                  <a:cubicBezTo>
                    <a:pt x="39" y="19"/>
                    <a:pt x="38" y="16"/>
                    <a:pt x="38" y="16"/>
                  </a:cubicBezTo>
                  <a:cubicBezTo>
                    <a:pt x="38" y="15"/>
                    <a:pt x="38" y="14"/>
                    <a:pt x="38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4"/>
                    <a:pt x="39" y="13"/>
                    <a:pt x="39" y="12"/>
                  </a:cubicBezTo>
                  <a:cubicBezTo>
                    <a:pt x="39" y="11"/>
                    <a:pt x="40" y="10"/>
                    <a:pt x="40" y="9"/>
                  </a:cubicBezTo>
                  <a:cubicBezTo>
                    <a:pt x="40" y="9"/>
                    <a:pt x="38" y="4"/>
                    <a:pt x="37" y="4"/>
                  </a:cubicBezTo>
                  <a:cubicBezTo>
                    <a:pt x="37" y="4"/>
                    <a:pt x="36" y="1"/>
                    <a:pt x="35" y="1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3" y="0"/>
                    <a:pt x="33" y="1"/>
                    <a:pt x="33" y="1"/>
                  </a:cubicBezTo>
                  <a:cubicBezTo>
                    <a:pt x="33" y="1"/>
                    <a:pt x="34" y="1"/>
                    <a:pt x="34" y="1"/>
                  </a:cubicBezTo>
                  <a:cubicBezTo>
                    <a:pt x="35" y="1"/>
                    <a:pt x="35" y="2"/>
                    <a:pt x="35" y="2"/>
                  </a:cubicBezTo>
                  <a:cubicBezTo>
                    <a:pt x="35" y="3"/>
                    <a:pt x="34" y="2"/>
                    <a:pt x="33" y="2"/>
                  </a:cubicBezTo>
                  <a:cubicBezTo>
                    <a:pt x="33" y="2"/>
                    <a:pt x="33" y="2"/>
                    <a:pt x="32" y="1"/>
                  </a:cubicBezTo>
                  <a:cubicBezTo>
                    <a:pt x="32" y="1"/>
                    <a:pt x="32" y="0"/>
                    <a:pt x="31" y="0"/>
                  </a:cubicBezTo>
                  <a:cubicBezTo>
                    <a:pt x="31" y="1"/>
                    <a:pt x="31" y="1"/>
                    <a:pt x="31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30" y="4"/>
                    <a:pt x="31" y="4"/>
                    <a:pt x="31" y="5"/>
                  </a:cubicBezTo>
                  <a:cubicBezTo>
                    <a:pt x="32" y="6"/>
                    <a:pt x="32" y="6"/>
                    <a:pt x="31" y="7"/>
                  </a:cubicBezTo>
                  <a:cubicBezTo>
                    <a:pt x="31" y="7"/>
                    <a:pt x="32" y="7"/>
                    <a:pt x="32" y="8"/>
                  </a:cubicBezTo>
                  <a:cubicBezTo>
                    <a:pt x="33" y="8"/>
                    <a:pt x="32" y="11"/>
                    <a:pt x="32" y="12"/>
                  </a:cubicBezTo>
                  <a:cubicBezTo>
                    <a:pt x="32" y="13"/>
                    <a:pt x="32" y="15"/>
                    <a:pt x="31" y="16"/>
                  </a:cubicBezTo>
                  <a:cubicBezTo>
                    <a:pt x="30" y="17"/>
                    <a:pt x="29" y="19"/>
                    <a:pt x="28" y="19"/>
                  </a:cubicBezTo>
                  <a:cubicBezTo>
                    <a:pt x="27" y="19"/>
                    <a:pt x="25" y="21"/>
                    <a:pt x="25" y="21"/>
                  </a:cubicBezTo>
                  <a:cubicBezTo>
                    <a:pt x="25" y="22"/>
                    <a:pt x="24" y="22"/>
                    <a:pt x="23" y="22"/>
                  </a:cubicBezTo>
                  <a:cubicBezTo>
                    <a:pt x="23" y="22"/>
                    <a:pt x="22" y="21"/>
                    <a:pt x="22" y="20"/>
                  </a:cubicBezTo>
                  <a:cubicBezTo>
                    <a:pt x="23" y="20"/>
                    <a:pt x="23" y="19"/>
                    <a:pt x="23" y="19"/>
                  </a:cubicBezTo>
                  <a:cubicBezTo>
                    <a:pt x="22" y="19"/>
                    <a:pt x="21" y="19"/>
                    <a:pt x="21" y="20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3"/>
                    <a:pt x="20" y="24"/>
                    <a:pt x="20" y="25"/>
                  </a:cubicBezTo>
                  <a:cubicBezTo>
                    <a:pt x="19" y="26"/>
                    <a:pt x="20" y="26"/>
                    <a:pt x="20" y="27"/>
                  </a:cubicBezTo>
                  <a:cubicBezTo>
                    <a:pt x="20" y="28"/>
                    <a:pt x="19" y="28"/>
                    <a:pt x="19" y="28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17" y="27"/>
                    <a:pt x="17" y="27"/>
                    <a:pt x="15" y="27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1" y="28"/>
                    <a:pt x="8" y="28"/>
                    <a:pt x="7" y="28"/>
                  </a:cubicBezTo>
                  <a:cubicBezTo>
                    <a:pt x="6" y="28"/>
                    <a:pt x="5" y="30"/>
                    <a:pt x="4" y="31"/>
                  </a:cubicBezTo>
                  <a:cubicBezTo>
                    <a:pt x="3" y="31"/>
                    <a:pt x="3" y="32"/>
                    <a:pt x="2" y="33"/>
                  </a:cubicBezTo>
                  <a:cubicBezTo>
                    <a:pt x="2" y="33"/>
                    <a:pt x="0" y="33"/>
                    <a:pt x="0" y="34"/>
                  </a:cubicBezTo>
                  <a:cubicBezTo>
                    <a:pt x="0" y="35"/>
                    <a:pt x="2" y="35"/>
                    <a:pt x="3" y="35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7" y="35"/>
                    <a:pt x="9" y="34"/>
                    <a:pt x="9" y="34"/>
                  </a:cubicBezTo>
                  <a:cubicBezTo>
                    <a:pt x="10" y="34"/>
                    <a:pt x="10" y="33"/>
                    <a:pt x="11" y="33"/>
                  </a:cubicBezTo>
                  <a:cubicBezTo>
                    <a:pt x="11" y="33"/>
                    <a:pt x="12" y="33"/>
                    <a:pt x="13" y="32"/>
                  </a:cubicBezTo>
                  <a:cubicBezTo>
                    <a:pt x="13" y="32"/>
                    <a:pt x="15" y="32"/>
                    <a:pt x="15" y="32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3"/>
                    <a:pt x="18" y="34"/>
                    <a:pt x="18" y="34"/>
                  </a:cubicBezTo>
                  <a:cubicBezTo>
                    <a:pt x="17" y="34"/>
                    <a:pt x="18" y="36"/>
                    <a:pt x="19" y="36"/>
                  </a:cubicBezTo>
                  <a:cubicBezTo>
                    <a:pt x="20" y="37"/>
                    <a:pt x="20" y="38"/>
                    <a:pt x="21" y="38"/>
                  </a:cubicBezTo>
                  <a:cubicBezTo>
                    <a:pt x="23" y="38"/>
                    <a:pt x="23" y="35"/>
                    <a:pt x="24" y="35"/>
                  </a:cubicBezTo>
                  <a:cubicBezTo>
                    <a:pt x="24" y="34"/>
                    <a:pt x="25" y="34"/>
                    <a:pt x="25" y="34"/>
                  </a:cubicBezTo>
                  <a:cubicBezTo>
                    <a:pt x="25" y="34"/>
                    <a:pt x="25" y="32"/>
                    <a:pt x="25" y="32"/>
                  </a:cubicBezTo>
                  <a:cubicBezTo>
                    <a:pt x="26" y="32"/>
                    <a:pt x="26" y="33"/>
                    <a:pt x="27" y="33"/>
                  </a:cubicBezTo>
                  <a:cubicBezTo>
                    <a:pt x="27" y="33"/>
                    <a:pt x="28" y="33"/>
                    <a:pt x="29" y="33"/>
                  </a:cubicBezTo>
                  <a:cubicBezTo>
                    <a:pt x="30" y="33"/>
                    <a:pt x="31" y="32"/>
                    <a:pt x="32" y="32"/>
                  </a:cubicBezTo>
                  <a:cubicBezTo>
                    <a:pt x="32" y="31"/>
                    <a:pt x="32" y="30"/>
                    <a:pt x="33" y="30"/>
                  </a:cubicBezTo>
                  <a:cubicBezTo>
                    <a:pt x="33" y="30"/>
                    <a:pt x="33" y="32"/>
                    <a:pt x="34" y="32"/>
                  </a:cubicBezTo>
                  <a:cubicBezTo>
                    <a:pt x="34" y="32"/>
                    <a:pt x="34" y="29"/>
                    <a:pt x="34" y="29"/>
                  </a:cubicBezTo>
                  <a:cubicBezTo>
                    <a:pt x="34" y="28"/>
                    <a:pt x="35" y="28"/>
                    <a:pt x="35" y="28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6287564" y="4267479"/>
              <a:ext cx="124460" cy="115240"/>
            </a:xfrm>
            <a:custGeom>
              <a:avLst/>
              <a:gdLst>
                <a:gd name="T0" fmla="*/ 20 w 23"/>
                <a:gd name="T1" fmla="*/ 9 h 21"/>
                <a:gd name="T2" fmla="*/ 20 w 23"/>
                <a:gd name="T3" fmla="*/ 7 h 21"/>
                <a:gd name="T4" fmla="*/ 17 w 23"/>
                <a:gd name="T5" fmla="*/ 8 h 21"/>
                <a:gd name="T6" fmla="*/ 16 w 23"/>
                <a:gd name="T7" fmla="*/ 6 h 21"/>
                <a:gd name="T8" fmla="*/ 14 w 23"/>
                <a:gd name="T9" fmla="*/ 7 h 21"/>
                <a:gd name="T10" fmla="*/ 10 w 23"/>
                <a:gd name="T11" fmla="*/ 4 h 21"/>
                <a:gd name="T12" fmla="*/ 6 w 23"/>
                <a:gd name="T13" fmla="*/ 1 h 21"/>
                <a:gd name="T14" fmla="*/ 5 w 23"/>
                <a:gd name="T15" fmla="*/ 1 h 21"/>
                <a:gd name="T16" fmla="*/ 5 w 23"/>
                <a:gd name="T17" fmla="*/ 3 h 21"/>
                <a:gd name="T18" fmla="*/ 6 w 23"/>
                <a:gd name="T19" fmla="*/ 8 h 21"/>
                <a:gd name="T20" fmla="*/ 6 w 23"/>
                <a:gd name="T21" fmla="*/ 10 h 21"/>
                <a:gd name="T22" fmla="*/ 5 w 23"/>
                <a:gd name="T23" fmla="*/ 13 h 21"/>
                <a:gd name="T24" fmla="*/ 3 w 23"/>
                <a:gd name="T25" fmla="*/ 12 h 21"/>
                <a:gd name="T26" fmla="*/ 2 w 23"/>
                <a:gd name="T27" fmla="*/ 14 h 21"/>
                <a:gd name="T28" fmla="*/ 1 w 23"/>
                <a:gd name="T29" fmla="*/ 15 h 21"/>
                <a:gd name="T30" fmla="*/ 2 w 23"/>
                <a:gd name="T31" fmla="*/ 18 h 21"/>
                <a:gd name="T32" fmla="*/ 2 w 23"/>
                <a:gd name="T33" fmla="*/ 19 h 21"/>
                <a:gd name="T34" fmla="*/ 3 w 23"/>
                <a:gd name="T35" fmla="*/ 20 h 21"/>
                <a:gd name="T36" fmla="*/ 5 w 23"/>
                <a:gd name="T37" fmla="*/ 19 h 21"/>
                <a:gd name="T38" fmla="*/ 6 w 23"/>
                <a:gd name="T39" fmla="*/ 19 h 21"/>
                <a:gd name="T40" fmla="*/ 5 w 23"/>
                <a:gd name="T41" fmla="*/ 17 h 21"/>
                <a:gd name="T42" fmla="*/ 3 w 23"/>
                <a:gd name="T43" fmla="*/ 17 h 21"/>
                <a:gd name="T44" fmla="*/ 3 w 23"/>
                <a:gd name="T45" fmla="*/ 15 h 21"/>
                <a:gd name="T46" fmla="*/ 5 w 23"/>
                <a:gd name="T47" fmla="*/ 16 h 21"/>
                <a:gd name="T48" fmla="*/ 7 w 23"/>
                <a:gd name="T49" fmla="*/ 15 h 21"/>
                <a:gd name="T50" fmla="*/ 10 w 23"/>
                <a:gd name="T51" fmla="*/ 16 h 21"/>
                <a:gd name="T52" fmla="*/ 14 w 23"/>
                <a:gd name="T53" fmla="*/ 18 h 21"/>
                <a:gd name="T54" fmla="*/ 15 w 23"/>
                <a:gd name="T55" fmla="*/ 16 h 21"/>
                <a:gd name="T56" fmla="*/ 18 w 23"/>
                <a:gd name="T57" fmla="*/ 12 h 21"/>
                <a:gd name="T58" fmla="*/ 23 w 23"/>
                <a:gd name="T59" fmla="*/ 11 h 21"/>
                <a:gd name="T60" fmla="*/ 21 w 23"/>
                <a:gd name="T61" fmla="*/ 11 h 21"/>
                <a:gd name="T62" fmla="*/ 20 w 23"/>
                <a:gd name="T6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21">
                  <a:moveTo>
                    <a:pt x="20" y="9"/>
                  </a:moveTo>
                  <a:cubicBezTo>
                    <a:pt x="20" y="8"/>
                    <a:pt x="20" y="7"/>
                    <a:pt x="20" y="7"/>
                  </a:cubicBezTo>
                  <a:cubicBezTo>
                    <a:pt x="19" y="6"/>
                    <a:pt x="18" y="8"/>
                    <a:pt x="17" y="8"/>
                  </a:cubicBezTo>
                  <a:cubicBezTo>
                    <a:pt x="16" y="8"/>
                    <a:pt x="16" y="7"/>
                    <a:pt x="16" y="6"/>
                  </a:cubicBezTo>
                  <a:cubicBezTo>
                    <a:pt x="16" y="6"/>
                    <a:pt x="15" y="6"/>
                    <a:pt x="14" y="7"/>
                  </a:cubicBezTo>
                  <a:cubicBezTo>
                    <a:pt x="13" y="7"/>
                    <a:pt x="11" y="5"/>
                    <a:pt x="10" y="4"/>
                  </a:cubicBezTo>
                  <a:cubicBezTo>
                    <a:pt x="8" y="3"/>
                    <a:pt x="6" y="1"/>
                    <a:pt x="6" y="1"/>
                  </a:cubicBezTo>
                  <a:cubicBezTo>
                    <a:pt x="6" y="0"/>
                    <a:pt x="5" y="1"/>
                    <a:pt x="5" y="1"/>
                  </a:cubicBezTo>
                  <a:cubicBezTo>
                    <a:pt x="4" y="2"/>
                    <a:pt x="5" y="2"/>
                    <a:pt x="5" y="3"/>
                  </a:cubicBezTo>
                  <a:cubicBezTo>
                    <a:pt x="6" y="3"/>
                    <a:pt x="6" y="7"/>
                    <a:pt x="6" y="8"/>
                  </a:cubicBezTo>
                  <a:cubicBezTo>
                    <a:pt x="6" y="8"/>
                    <a:pt x="6" y="10"/>
                    <a:pt x="6" y="10"/>
                  </a:cubicBezTo>
                  <a:cubicBezTo>
                    <a:pt x="7" y="11"/>
                    <a:pt x="6" y="12"/>
                    <a:pt x="5" y="13"/>
                  </a:cubicBezTo>
                  <a:cubicBezTo>
                    <a:pt x="5" y="13"/>
                    <a:pt x="4" y="12"/>
                    <a:pt x="3" y="12"/>
                  </a:cubicBezTo>
                  <a:cubicBezTo>
                    <a:pt x="2" y="12"/>
                    <a:pt x="3" y="13"/>
                    <a:pt x="2" y="14"/>
                  </a:cubicBezTo>
                  <a:cubicBezTo>
                    <a:pt x="2" y="14"/>
                    <a:pt x="1" y="15"/>
                    <a:pt x="1" y="15"/>
                  </a:cubicBezTo>
                  <a:cubicBezTo>
                    <a:pt x="0" y="16"/>
                    <a:pt x="1" y="17"/>
                    <a:pt x="2" y="18"/>
                  </a:cubicBezTo>
                  <a:cubicBezTo>
                    <a:pt x="3" y="19"/>
                    <a:pt x="2" y="19"/>
                    <a:pt x="2" y="19"/>
                  </a:cubicBezTo>
                  <a:cubicBezTo>
                    <a:pt x="2" y="20"/>
                    <a:pt x="2" y="20"/>
                    <a:pt x="3" y="20"/>
                  </a:cubicBezTo>
                  <a:cubicBezTo>
                    <a:pt x="4" y="21"/>
                    <a:pt x="4" y="20"/>
                    <a:pt x="5" y="19"/>
                  </a:cubicBezTo>
                  <a:cubicBezTo>
                    <a:pt x="5" y="19"/>
                    <a:pt x="6" y="19"/>
                    <a:pt x="6" y="19"/>
                  </a:cubicBezTo>
                  <a:cubicBezTo>
                    <a:pt x="7" y="19"/>
                    <a:pt x="6" y="17"/>
                    <a:pt x="5" y="17"/>
                  </a:cubicBezTo>
                  <a:cubicBezTo>
                    <a:pt x="4" y="17"/>
                    <a:pt x="4" y="17"/>
                    <a:pt x="3" y="17"/>
                  </a:cubicBezTo>
                  <a:cubicBezTo>
                    <a:pt x="2" y="16"/>
                    <a:pt x="3" y="15"/>
                    <a:pt x="3" y="15"/>
                  </a:cubicBezTo>
                  <a:cubicBezTo>
                    <a:pt x="4" y="15"/>
                    <a:pt x="5" y="16"/>
                    <a:pt x="5" y="16"/>
                  </a:cubicBezTo>
                  <a:cubicBezTo>
                    <a:pt x="5" y="17"/>
                    <a:pt x="7" y="15"/>
                    <a:pt x="7" y="15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4" y="17"/>
                    <a:pt x="14" y="18"/>
                  </a:cubicBezTo>
                  <a:cubicBezTo>
                    <a:pt x="15" y="19"/>
                    <a:pt x="15" y="17"/>
                    <a:pt x="15" y="16"/>
                  </a:cubicBezTo>
                  <a:cubicBezTo>
                    <a:pt x="16" y="14"/>
                    <a:pt x="17" y="13"/>
                    <a:pt x="18" y="12"/>
                  </a:cubicBezTo>
                  <a:cubicBezTo>
                    <a:pt x="19" y="12"/>
                    <a:pt x="23" y="11"/>
                    <a:pt x="23" y="11"/>
                  </a:cubicBezTo>
                  <a:cubicBezTo>
                    <a:pt x="23" y="11"/>
                    <a:pt x="22" y="11"/>
                    <a:pt x="21" y="11"/>
                  </a:cubicBezTo>
                  <a:cubicBezTo>
                    <a:pt x="21" y="11"/>
                    <a:pt x="20" y="9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6232248" y="3993205"/>
              <a:ext cx="119850" cy="258139"/>
            </a:xfrm>
            <a:custGeom>
              <a:avLst/>
              <a:gdLst>
                <a:gd name="T0" fmla="*/ 2 w 22"/>
                <a:gd name="T1" fmla="*/ 9 h 47"/>
                <a:gd name="T2" fmla="*/ 5 w 22"/>
                <a:gd name="T3" fmla="*/ 13 h 47"/>
                <a:gd name="T4" fmla="*/ 7 w 22"/>
                <a:gd name="T5" fmla="*/ 18 h 47"/>
                <a:gd name="T6" fmla="*/ 8 w 22"/>
                <a:gd name="T7" fmla="*/ 22 h 47"/>
                <a:gd name="T8" fmla="*/ 9 w 22"/>
                <a:gd name="T9" fmla="*/ 25 h 47"/>
                <a:gd name="T10" fmla="*/ 9 w 22"/>
                <a:gd name="T11" fmla="*/ 26 h 47"/>
                <a:gd name="T12" fmla="*/ 9 w 22"/>
                <a:gd name="T13" fmla="*/ 30 h 47"/>
                <a:gd name="T14" fmla="*/ 12 w 22"/>
                <a:gd name="T15" fmla="*/ 37 h 47"/>
                <a:gd name="T16" fmla="*/ 14 w 22"/>
                <a:gd name="T17" fmla="*/ 47 h 47"/>
                <a:gd name="T18" fmla="*/ 16 w 22"/>
                <a:gd name="T19" fmla="*/ 44 h 47"/>
                <a:gd name="T20" fmla="*/ 20 w 22"/>
                <a:gd name="T21" fmla="*/ 46 h 47"/>
                <a:gd name="T22" fmla="*/ 18 w 22"/>
                <a:gd name="T23" fmla="*/ 42 h 47"/>
                <a:gd name="T24" fmla="*/ 15 w 22"/>
                <a:gd name="T25" fmla="*/ 38 h 47"/>
                <a:gd name="T26" fmla="*/ 15 w 22"/>
                <a:gd name="T27" fmla="*/ 34 h 47"/>
                <a:gd name="T28" fmla="*/ 15 w 22"/>
                <a:gd name="T29" fmla="*/ 30 h 47"/>
                <a:gd name="T30" fmla="*/ 21 w 22"/>
                <a:gd name="T31" fmla="*/ 33 h 47"/>
                <a:gd name="T32" fmla="*/ 19 w 22"/>
                <a:gd name="T33" fmla="*/ 30 h 47"/>
                <a:gd name="T34" fmla="*/ 19 w 22"/>
                <a:gd name="T35" fmla="*/ 29 h 47"/>
                <a:gd name="T36" fmla="*/ 19 w 22"/>
                <a:gd name="T37" fmla="*/ 29 h 47"/>
                <a:gd name="T38" fmla="*/ 18 w 22"/>
                <a:gd name="T39" fmla="*/ 28 h 47"/>
                <a:gd name="T40" fmla="*/ 18 w 22"/>
                <a:gd name="T41" fmla="*/ 28 h 47"/>
                <a:gd name="T42" fmla="*/ 18 w 22"/>
                <a:gd name="T43" fmla="*/ 27 h 47"/>
                <a:gd name="T44" fmla="*/ 18 w 22"/>
                <a:gd name="T45" fmla="*/ 27 h 47"/>
                <a:gd name="T46" fmla="*/ 17 w 22"/>
                <a:gd name="T47" fmla="*/ 26 h 47"/>
                <a:gd name="T48" fmla="*/ 17 w 22"/>
                <a:gd name="T49" fmla="*/ 24 h 47"/>
                <a:gd name="T50" fmla="*/ 14 w 22"/>
                <a:gd name="T51" fmla="*/ 21 h 47"/>
                <a:gd name="T52" fmla="*/ 10 w 22"/>
                <a:gd name="T53" fmla="*/ 13 h 47"/>
                <a:gd name="T54" fmla="*/ 8 w 22"/>
                <a:gd name="T55" fmla="*/ 10 h 47"/>
                <a:gd name="T56" fmla="*/ 6 w 22"/>
                <a:gd name="T57" fmla="*/ 4 h 47"/>
                <a:gd name="T58" fmla="*/ 5 w 22"/>
                <a:gd name="T59" fmla="*/ 2 h 47"/>
                <a:gd name="T60" fmla="*/ 1 w 22"/>
                <a:gd name="T61" fmla="*/ 1 h 47"/>
                <a:gd name="T62" fmla="*/ 4 w 22"/>
                <a:gd name="T63" fmla="*/ 4 h 47"/>
                <a:gd name="T64" fmla="*/ 2 w 22"/>
                <a:gd name="T65" fmla="*/ 5 h 47"/>
                <a:gd name="T66" fmla="*/ 2 w 22"/>
                <a:gd name="T6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47">
                  <a:moveTo>
                    <a:pt x="2" y="9"/>
                  </a:moveTo>
                  <a:cubicBezTo>
                    <a:pt x="3" y="10"/>
                    <a:pt x="4" y="11"/>
                    <a:pt x="5" y="13"/>
                  </a:cubicBezTo>
                  <a:cubicBezTo>
                    <a:pt x="6" y="14"/>
                    <a:pt x="6" y="18"/>
                    <a:pt x="7" y="18"/>
                  </a:cubicBezTo>
                  <a:cubicBezTo>
                    <a:pt x="8" y="19"/>
                    <a:pt x="8" y="21"/>
                    <a:pt x="8" y="22"/>
                  </a:cubicBezTo>
                  <a:cubicBezTo>
                    <a:pt x="8" y="22"/>
                    <a:pt x="9" y="24"/>
                    <a:pt x="9" y="25"/>
                  </a:cubicBezTo>
                  <a:cubicBezTo>
                    <a:pt x="9" y="25"/>
                    <a:pt x="9" y="26"/>
                    <a:pt x="9" y="26"/>
                  </a:cubicBezTo>
                  <a:cubicBezTo>
                    <a:pt x="9" y="27"/>
                    <a:pt x="9" y="29"/>
                    <a:pt x="9" y="30"/>
                  </a:cubicBezTo>
                  <a:cubicBezTo>
                    <a:pt x="9" y="31"/>
                    <a:pt x="12" y="36"/>
                    <a:pt x="12" y="37"/>
                  </a:cubicBezTo>
                  <a:cubicBezTo>
                    <a:pt x="12" y="38"/>
                    <a:pt x="13" y="46"/>
                    <a:pt x="14" y="47"/>
                  </a:cubicBezTo>
                  <a:cubicBezTo>
                    <a:pt x="16" y="47"/>
                    <a:pt x="15" y="45"/>
                    <a:pt x="16" y="44"/>
                  </a:cubicBezTo>
                  <a:cubicBezTo>
                    <a:pt x="16" y="44"/>
                    <a:pt x="18" y="46"/>
                    <a:pt x="20" y="46"/>
                  </a:cubicBezTo>
                  <a:cubicBezTo>
                    <a:pt x="22" y="47"/>
                    <a:pt x="18" y="42"/>
                    <a:pt x="18" y="42"/>
                  </a:cubicBezTo>
                  <a:cubicBezTo>
                    <a:pt x="18" y="41"/>
                    <a:pt x="16" y="39"/>
                    <a:pt x="15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6" y="30"/>
                    <a:pt x="20" y="32"/>
                    <a:pt x="21" y="33"/>
                  </a:cubicBezTo>
                  <a:cubicBezTo>
                    <a:pt x="22" y="33"/>
                    <a:pt x="20" y="31"/>
                    <a:pt x="19" y="30"/>
                  </a:cubicBezTo>
                  <a:cubicBezTo>
                    <a:pt x="19" y="30"/>
                    <a:pt x="19" y="30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7" y="26"/>
                  </a:cubicBezTo>
                  <a:cubicBezTo>
                    <a:pt x="17" y="25"/>
                    <a:pt x="17" y="25"/>
                    <a:pt x="17" y="24"/>
                  </a:cubicBezTo>
                  <a:cubicBezTo>
                    <a:pt x="17" y="23"/>
                    <a:pt x="15" y="22"/>
                    <a:pt x="14" y="21"/>
                  </a:cubicBezTo>
                  <a:cubicBezTo>
                    <a:pt x="13" y="19"/>
                    <a:pt x="11" y="14"/>
                    <a:pt x="10" y="13"/>
                  </a:cubicBezTo>
                  <a:cubicBezTo>
                    <a:pt x="9" y="12"/>
                    <a:pt x="9" y="12"/>
                    <a:pt x="8" y="10"/>
                  </a:cubicBezTo>
                  <a:cubicBezTo>
                    <a:pt x="8" y="9"/>
                    <a:pt x="6" y="5"/>
                    <a:pt x="6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1"/>
                    <a:pt x="2" y="0"/>
                    <a:pt x="1" y="1"/>
                  </a:cubicBezTo>
                  <a:cubicBezTo>
                    <a:pt x="0" y="1"/>
                    <a:pt x="3" y="3"/>
                    <a:pt x="4" y="4"/>
                  </a:cubicBezTo>
                  <a:cubicBezTo>
                    <a:pt x="4" y="5"/>
                    <a:pt x="3" y="4"/>
                    <a:pt x="2" y="5"/>
                  </a:cubicBezTo>
                  <a:cubicBezTo>
                    <a:pt x="1" y="6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5971804" y="4945093"/>
              <a:ext cx="131375" cy="147507"/>
            </a:xfrm>
            <a:custGeom>
              <a:avLst/>
              <a:gdLst>
                <a:gd name="T0" fmla="*/ 5 w 24"/>
                <a:gd name="T1" fmla="*/ 1 h 27"/>
                <a:gd name="T2" fmla="*/ 3 w 24"/>
                <a:gd name="T3" fmla="*/ 4 h 27"/>
                <a:gd name="T4" fmla="*/ 4 w 24"/>
                <a:gd name="T5" fmla="*/ 12 h 27"/>
                <a:gd name="T6" fmla="*/ 1 w 24"/>
                <a:gd name="T7" fmla="*/ 11 h 27"/>
                <a:gd name="T8" fmla="*/ 1 w 24"/>
                <a:gd name="T9" fmla="*/ 14 h 27"/>
                <a:gd name="T10" fmla="*/ 3 w 24"/>
                <a:gd name="T11" fmla="*/ 17 h 27"/>
                <a:gd name="T12" fmla="*/ 6 w 24"/>
                <a:gd name="T13" fmla="*/ 19 h 27"/>
                <a:gd name="T14" fmla="*/ 6 w 24"/>
                <a:gd name="T15" fmla="*/ 21 h 27"/>
                <a:gd name="T16" fmla="*/ 9 w 24"/>
                <a:gd name="T17" fmla="*/ 22 h 27"/>
                <a:gd name="T18" fmla="*/ 12 w 24"/>
                <a:gd name="T19" fmla="*/ 21 h 27"/>
                <a:gd name="T20" fmla="*/ 12 w 24"/>
                <a:gd name="T21" fmla="*/ 22 h 27"/>
                <a:gd name="T22" fmla="*/ 14 w 24"/>
                <a:gd name="T23" fmla="*/ 23 h 27"/>
                <a:gd name="T24" fmla="*/ 17 w 24"/>
                <a:gd name="T25" fmla="*/ 24 h 27"/>
                <a:gd name="T26" fmla="*/ 17 w 24"/>
                <a:gd name="T27" fmla="*/ 22 h 27"/>
                <a:gd name="T28" fmla="*/ 19 w 24"/>
                <a:gd name="T29" fmla="*/ 24 h 27"/>
                <a:gd name="T30" fmla="*/ 18 w 24"/>
                <a:gd name="T31" fmla="*/ 26 h 27"/>
                <a:gd name="T32" fmla="*/ 23 w 24"/>
                <a:gd name="T33" fmla="*/ 27 h 27"/>
                <a:gd name="T34" fmla="*/ 23 w 24"/>
                <a:gd name="T35" fmla="*/ 26 h 27"/>
                <a:gd name="T36" fmla="*/ 21 w 24"/>
                <a:gd name="T37" fmla="*/ 24 h 27"/>
                <a:gd name="T38" fmla="*/ 21 w 24"/>
                <a:gd name="T39" fmla="*/ 22 h 27"/>
                <a:gd name="T40" fmla="*/ 19 w 24"/>
                <a:gd name="T41" fmla="*/ 21 h 27"/>
                <a:gd name="T42" fmla="*/ 17 w 24"/>
                <a:gd name="T43" fmla="*/ 20 h 27"/>
                <a:gd name="T44" fmla="*/ 12 w 24"/>
                <a:gd name="T45" fmla="*/ 20 h 27"/>
                <a:gd name="T46" fmla="*/ 11 w 24"/>
                <a:gd name="T47" fmla="*/ 17 h 27"/>
                <a:gd name="T48" fmla="*/ 13 w 24"/>
                <a:gd name="T49" fmla="*/ 18 h 27"/>
                <a:gd name="T50" fmla="*/ 12 w 24"/>
                <a:gd name="T51" fmla="*/ 16 h 27"/>
                <a:gd name="T52" fmla="*/ 10 w 24"/>
                <a:gd name="T53" fmla="*/ 14 h 27"/>
                <a:gd name="T54" fmla="*/ 12 w 24"/>
                <a:gd name="T55" fmla="*/ 12 h 27"/>
                <a:gd name="T56" fmla="*/ 11 w 24"/>
                <a:gd name="T57" fmla="*/ 7 h 27"/>
                <a:gd name="T58" fmla="*/ 10 w 24"/>
                <a:gd name="T59" fmla="*/ 4 h 27"/>
                <a:gd name="T60" fmla="*/ 8 w 24"/>
                <a:gd name="T61" fmla="*/ 2 h 27"/>
                <a:gd name="T62" fmla="*/ 5 w 24"/>
                <a:gd name="T63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27">
                  <a:moveTo>
                    <a:pt x="5" y="1"/>
                  </a:moveTo>
                  <a:cubicBezTo>
                    <a:pt x="3" y="1"/>
                    <a:pt x="2" y="2"/>
                    <a:pt x="3" y="4"/>
                  </a:cubicBezTo>
                  <a:cubicBezTo>
                    <a:pt x="3" y="5"/>
                    <a:pt x="4" y="11"/>
                    <a:pt x="4" y="12"/>
                  </a:cubicBezTo>
                  <a:cubicBezTo>
                    <a:pt x="3" y="13"/>
                    <a:pt x="2" y="11"/>
                    <a:pt x="1" y="11"/>
                  </a:cubicBezTo>
                  <a:cubicBezTo>
                    <a:pt x="0" y="11"/>
                    <a:pt x="2" y="14"/>
                    <a:pt x="1" y="14"/>
                  </a:cubicBezTo>
                  <a:cubicBezTo>
                    <a:pt x="1" y="15"/>
                    <a:pt x="2" y="16"/>
                    <a:pt x="3" y="17"/>
                  </a:cubicBezTo>
                  <a:cubicBezTo>
                    <a:pt x="4" y="18"/>
                    <a:pt x="7" y="18"/>
                    <a:pt x="6" y="19"/>
                  </a:cubicBezTo>
                  <a:cubicBezTo>
                    <a:pt x="4" y="20"/>
                    <a:pt x="5" y="20"/>
                    <a:pt x="6" y="21"/>
                  </a:cubicBezTo>
                  <a:cubicBezTo>
                    <a:pt x="7" y="21"/>
                    <a:pt x="8" y="22"/>
                    <a:pt x="9" y="22"/>
                  </a:cubicBezTo>
                  <a:cubicBezTo>
                    <a:pt x="11" y="23"/>
                    <a:pt x="11" y="22"/>
                    <a:pt x="12" y="21"/>
                  </a:cubicBezTo>
                  <a:cubicBezTo>
                    <a:pt x="13" y="21"/>
                    <a:pt x="12" y="22"/>
                    <a:pt x="12" y="22"/>
                  </a:cubicBezTo>
                  <a:cubicBezTo>
                    <a:pt x="12" y="23"/>
                    <a:pt x="13" y="23"/>
                    <a:pt x="14" y="23"/>
                  </a:cubicBezTo>
                  <a:cubicBezTo>
                    <a:pt x="16" y="23"/>
                    <a:pt x="16" y="24"/>
                    <a:pt x="17" y="24"/>
                  </a:cubicBezTo>
                  <a:cubicBezTo>
                    <a:pt x="17" y="25"/>
                    <a:pt x="17" y="23"/>
                    <a:pt x="17" y="22"/>
                  </a:cubicBezTo>
                  <a:cubicBezTo>
                    <a:pt x="17" y="22"/>
                    <a:pt x="18" y="23"/>
                    <a:pt x="19" y="24"/>
                  </a:cubicBezTo>
                  <a:cubicBezTo>
                    <a:pt x="19" y="25"/>
                    <a:pt x="18" y="25"/>
                    <a:pt x="18" y="26"/>
                  </a:cubicBezTo>
                  <a:cubicBezTo>
                    <a:pt x="19" y="26"/>
                    <a:pt x="22" y="27"/>
                    <a:pt x="23" y="27"/>
                  </a:cubicBezTo>
                  <a:cubicBezTo>
                    <a:pt x="24" y="27"/>
                    <a:pt x="23" y="26"/>
                    <a:pt x="23" y="26"/>
                  </a:cubicBezTo>
                  <a:cubicBezTo>
                    <a:pt x="23" y="25"/>
                    <a:pt x="22" y="24"/>
                    <a:pt x="21" y="24"/>
                  </a:cubicBezTo>
                  <a:cubicBezTo>
                    <a:pt x="21" y="23"/>
                    <a:pt x="22" y="23"/>
                    <a:pt x="21" y="22"/>
                  </a:cubicBezTo>
                  <a:cubicBezTo>
                    <a:pt x="21" y="21"/>
                    <a:pt x="20" y="21"/>
                    <a:pt x="19" y="21"/>
                  </a:cubicBezTo>
                  <a:cubicBezTo>
                    <a:pt x="18" y="21"/>
                    <a:pt x="18" y="21"/>
                    <a:pt x="17" y="20"/>
                  </a:cubicBezTo>
                  <a:cubicBezTo>
                    <a:pt x="16" y="20"/>
                    <a:pt x="14" y="20"/>
                    <a:pt x="12" y="20"/>
                  </a:cubicBezTo>
                  <a:cubicBezTo>
                    <a:pt x="11" y="20"/>
                    <a:pt x="11" y="18"/>
                    <a:pt x="11" y="17"/>
                  </a:cubicBezTo>
                  <a:cubicBezTo>
                    <a:pt x="11" y="16"/>
                    <a:pt x="12" y="18"/>
                    <a:pt x="13" y="18"/>
                  </a:cubicBezTo>
                  <a:cubicBezTo>
                    <a:pt x="15" y="19"/>
                    <a:pt x="13" y="16"/>
                    <a:pt x="12" y="16"/>
                  </a:cubicBezTo>
                  <a:cubicBezTo>
                    <a:pt x="11" y="15"/>
                    <a:pt x="10" y="14"/>
                    <a:pt x="10" y="14"/>
                  </a:cubicBezTo>
                  <a:cubicBezTo>
                    <a:pt x="10" y="13"/>
                    <a:pt x="12" y="12"/>
                    <a:pt x="12" y="12"/>
                  </a:cubicBezTo>
                  <a:cubicBezTo>
                    <a:pt x="12" y="11"/>
                    <a:pt x="13" y="8"/>
                    <a:pt x="11" y="7"/>
                  </a:cubicBezTo>
                  <a:cubicBezTo>
                    <a:pt x="9" y="5"/>
                    <a:pt x="9" y="4"/>
                    <a:pt x="10" y="4"/>
                  </a:cubicBezTo>
                  <a:cubicBezTo>
                    <a:pt x="10" y="3"/>
                    <a:pt x="10" y="2"/>
                    <a:pt x="8" y="2"/>
                  </a:cubicBezTo>
                  <a:cubicBezTo>
                    <a:pt x="6" y="2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6103177" y="5092598"/>
              <a:ext cx="41487" cy="59926"/>
            </a:xfrm>
            <a:custGeom>
              <a:avLst/>
              <a:gdLst>
                <a:gd name="T0" fmla="*/ 1 w 8"/>
                <a:gd name="T1" fmla="*/ 1 h 11"/>
                <a:gd name="T2" fmla="*/ 2 w 8"/>
                <a:gd name="T3" fmla="*/ 2 h 11"/>
                <a:gd name="T4" fmla="*/ 4 w 8"/>
                <a:gd name="T5" fmla="*/ 5 h 11"/>
                <a:gd name="T6" fmla="*/ 4 w 8"/>
                <a:gd name="T7" fmla="*/ 7 h 11"/>
                <a:gd name="T8" fmla="*/ 3 w 8"/>
                <a:gd name="T9" fmla="*/ 8 h 11"/>
                <a:gd name="T10" fmla="*/ 5 w 8"/>
                <a:gd name="T11" fmla="*/ 11 h 11"/>
                <a:gd name="T12" fmla="*/ 6 w 8"/>
                <a:gd name="T13" fmla="*/ 8 h 11"/>
                <a:gd name="T14" fmla="*/ 7 w 8"/>
                <a:gd name="T15" fmla="*/ 6 h 11"/>
                <a:gd name="T16" fmla="*/ 6 w 8"/>
                <a:gd name="T17" fmla="*/ 3 h 11"/>
                <a:gd name="T18" fmla="*/ 4 w 8"/>
                <a:gd name="T19" fmla="*/ 1 h 11"/>
                <a:gd name="T20" fmla="*/ 1 w 8"/>
                <a:gd name="T2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1">
                  <a:moveTo>
                    <a:pt x="1" y="1"/>
                  </a:moveTo>
                  <a:cubicBezTo>
                    <a:pt x="1" y="2"/>
                    <a:pt x="0" y="1"/>
                    <a:pt x="2" y="2"/>
                  </a:cubicBezTo>
                  <a:cubicBezTo>
                    <a:pt x="3" y="3"/>
                    <a:pt x="4" y="4"/>
                    <a:pt x="4" y="5"/>
                  </a:cubicBezTo>
                  <a:cubicBezTo>
                    <a:pt x="4" y="6"/>
                    <a:pt x="5" y="7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ubicBezTo>
                    <a:pt x="4" y="9"/>
                    <a:pt x="5" y="11"/>
                    <a:pt x="5" y="11"/>
                  </a:cubicBezTo>
                  <a:cubicBezTo>
                    <a:pt x="6" y="10"/>
                    <a:pt x="5" y="8"/>
                    <a:pt x="6" y="8"/>
                  </a:cubicBezTo>
                  <a:cubicBezTo>
                    <a:pt x="7" y="7"/>
                    <a:pt x="8" y="8"/>
                    <a:pt x="7" y="6"/>
                  </a:cubicBezTo>
                  <a:cubicBezTo>
                    <a:pt x="7" y="5"/>
                    <a:pt x="7" y="3"/>
                    <a:pt x="6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2" y="0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6075521" y="5157134"/>
              <a:ext cx="119850" cy="99107"/>
            </a:xfrm>
            <a:custGeom>
              <a:avLst/>
              <a:gdLst>
                <a:gd name="T0" fmla="*/ 20 w 22"/>
                <a:gd name="T1" fmla="*/ 9 h 18"/>
                <a:gd name="T2" fmla="*/ 14 w 22"/>
                <a:gd name="T3" fmla="*/ 1 h 18"/>
                <a:gd name="T4" fmla="*/ 14 w 22"/>
                <a:gd name="T5" fmla="*/ 5 h 18"/>
                <a:gd name="T6" fmla="*/ 11 w 22"/>
                <a:gd name="T7" fmla="*/ 6 h 18"/>
                <a:gd name="T8" fmla="*/ 8 w 22"/>
                <a:gd name="T9" fmla="*/ 8 h 18"/>
                <a:gd name="T10" fmla="*/ 6 w 22"/>
                <a:gd name="T11" fmla="*/ 7 h 18"/>
                <a:gd name="T12" fmla="*/ 4 w 22"/>
                <a:gd name="T13" fmla="*/ 8 h 18"/>
                <a:gd name="T14" fmla="*/ 3 w 22"/>
                <a:gd name="T15" fmla="*/ 8 h 18"/>
                <a:gd name="T16" fmla="*/ 0 w 22"/>
                <a:gd name="T17" fmla="*/ 10 h 18"/>
                <a:gd name="T18" fmla="*/ 1 w 22"/>
                <a:gd name="T19" fmla="*/ 12 h 18"/>
                <a:gd name="T20" fmla="*/ 3 w 22"/>
                <a:gd name="T21" fmla="*/ 10 h 18"/>
                <a:gd name="T22" fmla="*/ 5 w 22"/>
                <a:gd name="T23" fmla="*/ 12 h 18"/>
                <a:gd name="T24" fmla="*/ 8 w 22"/>
                <a:gd name="T25" fmla="*/ 10 h 18"/>
                <a:gd name="T26" fmla="*/ 10 w 22"/>
                <a:gd name="T27" fmla="*/ 12 h 18"/>
                <a:gd name="T28" fmla="*/ 11 w 22"/>
                <a:gd name="T29" fmla="*/ 16 h 18"/>
                <a:gd name="T30" fmla="*/ 15 w 22"/>
                <a:gd name="T31" fmla="*/ 18 h 18"/>
                <a:gd name="T32" fmla="*/ 17 w 22"/>
                <a:gd name="T33" fmla="*/ 16 h 18"/>
                <a:gd name="T34" fmla="*/ 16 w 22"/>
                <a:gd name="T35" fmla="*/ 14 h 18"/>
                <a:gd name="T36" fmla="*/ 18 w 22"/>
                <a:gd name="T37" fmla="*/ 13 h 18"/>
                <a:gd name="T38" fmla="*/ 21 w 22"/>
                <a:gd name="T39" fmla="*/ 14 h 18"/>
                <a:gd name="T40" fmla="*/ 20 w 22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8">
                  <a:moveTo>
                    <a:pt x="20" y="9"/>
                  </a:moveTo>
                  <a:cubicBezTo>
                    <a:pt x="19" y="7"/>
                    <a:pt x="16" y="1"/>
                    <a:pt x="14" y="1"/>
                  </a:cubicBezTo>
                  <a:cubicBezTo>
                    <a:pt x="14" y="0"/>
                    <a:pt x="14" y="5"/>
                    <a:pt x="14" y="5"/>
                  </a:cubicBezTo>
                  <a:cubicBezTo>
                    <a:pt x="13" y="5"/>
                    <a:pt x="11" y="5"/>
                    <a:pt x="11" y="6"/>
                  </a:cubicBezTo>
                  <a:cubicBezTo>
                    <a:pt x="11" y="7"/>
                    <a:pt x="9" y="9"/>
                    <a:pt x="8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6" y="7"/>
                    <a:pt x="4" y="7"/>
                    <a:pt x="4" y="8"/>
                  </a:cubicBezTo>
                  <a:cubicBezTo>
                    <a:pt x="5" y="8"/>
                    <a:pt x="4" y="8"/>
                    <a:pt x="3" y="8"/>
                  </a:cubicBezTo>
                  <a:cubicBezTo>
                    <a:pt x="2" y="9"/>
                    <a:pt x="0" y="9"/>
                    <a:pt x="0" y="10"/>
                  </a:cubicBezTo>
                  <a:cubicBezTo>
                    <a:pt x="1" y="11"/>
                    <a:pt x="0" y="13"/>
                    <a:pt x="1" y="12"/>
                  </a:cubicBezTo>
                  <a:cubicBezTo>
                    <a:pt x="2" y="11"/>
                    <a:pt x="2" y="10"/>
                    <a:pt x="3" y="10"/>
                  </a:cubicBezTo>
                  <a:cubicBezTo>
                    <a:pt x="3" y="11"/>
                    <a:pt x="3" y="12"/>
                    <a:pt x="5" y="12"/>
                  </a:cubicBezTo>
                  <a:cubicBezTo>
                    <a:pt x="6" y="11"/>
                    <a:pt x="8" y="10"/>
                    <a:pt x="8" y="10"/>
                  </a:cubicBezTo>
                  <a:cubicBezTo>
                    <a:pt x="9" y="11"/>
                    <a:pt x="11" y="12"/>
                    <a:pt x="10" y="12"/>
                  </a:cubicBezTo>
                  <a:cubicBezTo>
                    <a:pt x="10" y="13"/>
                    <a:pt x="9" y="15"/>
                    <a:pt x="11" y="16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6" y="18"/>
                    <a:pt x="18" y="17"/>
                    <a:pt x="17" y="16"/>
                  </a:cubicBezTo>
                  <a:cubicBezTo>
                    <a:pt x="16" y="15"/>
                    <a:pt x="16" y="14"/>
                    <a:pt x="16" y="14"/>
                  </a:cubicBezTo>
                  <a:cubicBezTo>
                    <a:pt x="16" y="13"/>
                    <a:pt x="17" y="13"/>
                    <a:pt x="18" y="13"/>
                  </a:cubicBezTo>
                  <a:cubicBezTo>
                    <a:pt x="19" y="14"/>
                    <a:pt x="20" y="15"/>
                    <a:pt x="21" y="14"/>
                  </a:cubicBezTo>
                  <a:cubicBezTo>
                    <a:pt x="22" y="13"/>
                    <a:pt x="20" y="11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6047862" y="5115646"/>
              <a:ext cx="43791" cy="36877"/>
            </a:xfrm>
            <a:custGeom>
              <a:avLst/>
              <a:gdLst>
                <a:gd name="T0" fmla="*/ 5 w 8"/>
                <a:gd name="T1" fmla="*/ 5 h 7"/>
                <a:gd name="T2" fmla="*/ 7 w 8"/>
                <a:gd name="T3" fmla="*/ 3 h 7"/>
                <a:gd name="T4" fmla="*/ 5 w 8"/>
                <a:gd name="T5" fmla="*/ 1 h 7"/>
                <a:gd name="T6" fmla="*/ 2 w 8"/>
                <a:gd name="T7" fmla="*/ 0 h 7"/>
                <a:gd name="T8" fmla="*/ 3 w 8"/>
                <a:gd name="T9" fmla="*/ 3 h 7"/>
                <a:gd name="T10" fmla="*/ 2 w 8"/>
                <a:gd name="T11" fmla="*/ 6 h 7"/>
                <a:gd name="T12" fmla="*/ 5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6" y="4"/>
                    <a:pt x="6" y="4"/>
                    <a:pt x="7" y="3"/>
                  </a:cubicBezTo>
                  <a:cubicBezTo>
                    <a:pt x="8" y="3"/>
                    <a:pt x="7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0" y="0"/>
                    <a:pt x="2" y="2"/>
                    <a:pt x="3" y="3"/>
                  </a:cubicBezTo>
                  <a:cubicBezTo>
                    <a:pt x="4" y="4"/>
                    <a:pt x="2" y="4"/>
                    <a:pt x="2" y="6"/>
                  </a:cubicBezTo>
                  <a:cubicBezTo>
                    <a:pt x="2" y="7"/>
                    <a:pt x="4" y="6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6075521" y="5136390"/>
              <a:ext cx="27657" cy="55315"/>
            </a:xfrm>
            <a:custGeom>
              <a:avLst/>
              <a:gdLst>
                <a:gd name="T0" fmla="*/ 4 w 5"/>
                <a:gd name="T1" fmla="*/ 0 h 10"/>
                <a:gd name="T2" fmla="*/ 1 w 5"/>
                <a:gd name="T3" fmla="*/ 3 h 10"/>
                <a:gd name="T4" fmla="*/ 1 w 5"/>
                <a:gd name="T5" fmla="*/ 6 h 10"/>
                <a:gd name="T6" fmla="*/ 4 w 5"/>
                <a:gd name="T7" fmla="*/ 9 h 10"/>
                <a:gd name="T8" fmla="*/ 4 w 5"/>
                <a:gd name="T9" fmla="*/ 4 h 10"/>
                <a:gd name="T10" fmla="*/ 4 w 5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0">
                  <a:moveTo>
                    <a:pt x="4" y="0"/>
                  </a:moveTo>
                  <a:cubicBezTo>
                    <a:pt x="3" y="0"/>
                    <a:pt x="2" y="2"/>
                    <a:pt x="1" y="3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7"/>
                    <a:pt x="4" y="10"/>
                    <a:pt x="4" y="9"/>
                  </a:cubicBezTo>
                  <a:cubicBezTo>
                    <a:pt x="4" y="8"/>
                    <a:pt x="4" y="6"/>
                    <a:pt x="4" y="4"/>
                  </a:cubicBezTo>
                  <a:cubicBezTo>
                    <a:pt x="4" y="3"/>
                    <a:pt x="5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6103179" y="5152525"/>
              <a:ext cx="36877" cy="16134"/>
            </a:xfrm>
            <a:custGeom>
              <a:avLst/>
              <a:gdLst>
                <a:gd name="T0" fmla="*/ 1 w 7"/>
                <a:gd name="T1" fmla="*/ 3 h 3"/>
                <a:gd name="T2" fmla="*/ 3 w 7"/>
                <a:gd name="T3" fmla="*/ 1 h 3"/>
                <a:gd name="T4" fmla="*/ 1 w 7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2" y="3"/>
                    <a:pt x="7" y="2"/>
                    <a:pt x="3" y="1"/>
                  </a:cubicBezTo>
                  <a:cubicBezTo>
                    <a:pt x="1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6004071" y="5076466"/>
              <a:ext cx="32268" cy="27657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0 h 5"/>
                <a:gd name="T4" fmla="*/ 2 w 6"/>
                <a:gd name="T5" fmla="*/ 2 h 5"/>
                <a:gd name="T6" fmla="*/ 5 w 6"/>
                <a:gd name="T7" fmla="*/ 5 h 5"/>
                <a:gd name="T8" fmla="*/ 6 w 6"/>
                <a:gd name="T9" fmla="*/ 3 h 5"/>
                <a:gd name="T10" fmla="*/ 4 w 6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3" y="2"/>
                    <a:pt x="3" y="5"/>
                    <a:pt x="5" y="5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6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5948757" y="5131780"/>
              <a:ext cx="55315" cy="64534"/>
            </a:xfrm>
            <a:custGeom>
              <a:avLst/>
              <a:gdLst>
                <a:gd name="T0" fmla="*/ 4 w 10"/>
                <a:gd name="T1" fmla="*/ 7 h 12"/>
                <a:gd name="T2" fmla="*/ 1 w 10"/>
                <a:gd name="T3" fmla="*/ 12 h 12"/>
                <a:gd name="T4" fmla="*/ 6 w 10"/>
                <a:gd name="T5" fmla="*/ 8 h 12"/>
                <a:gd name="T6" fmla="*/ 10 w 10"/>
                <a:gd name="T7" fmla="*/ 4 h 12"/>
                <a:gd name="T8" fmla="*/ 8 w 10"/>
                <a:gd name="T9" fmla="*/ 1 h 12"/>
                <a:gd name="T10" fmla="*/ 8 w 10"/>
                <a:gd name="T11" fmla="*/ 3 h 12"/>
                <a:gd name="T12" fmla="*/ 4 w 10"/>
                <a:gd name="T13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4" y="7"/>
                  </a:moveTo>
                  <a:cubicBezTo>
                    <a:pt x="4" y="7"/>
                    <a:pt x="0" y="12"/>
                    <a:pt x="1" y="12"/>
                  </a:cubicBezTo>
                  <a:cubicBezTo>
                    <a:pt x="2" y="12"/>
                    <a:pt x="5" y="8"/>
                    <a:pt x="6" y="8"/>
                  </a:cubicBezTo>
                  <a:cubicBezTo>
                    <a:pt x="7" y="7"/>
                    <a:pt x="10" y="5"/>
                    <a:pt x="10" y="4"/>
                  </a:cubicBezTo>
                  <a:cubicBezTo>
                    <a:pt x="10" y="3"/>
                    <a:pt x="9" y="0"/>
                    <a:pt x="8" y="1"/>
                  </a:cubicBezTo>
                  <a:cubicBezTo>
                    <a:pt x="8" y="1"/>
                    <a:pt x="9" y="3"/>
                    <a:pt x="8" y="3"/>
                  </a:cubicBezTo>
                  <a:cubicBezTo>
                    <a:pt x="7" y="4"/>
                    <a:pt x="5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6326745" y="5403748"/>
              <a:ext cx="583116" cy="267359"/>
            </a:xfrm>
            <a:custGeom>
              <a:avLst/>
              <a:gdLst>
                <a:gd name="T0" fmla="*/ 80 w 107"/>
                <a:gd name="T1" fmla="*/ 36 h 49"/>
                <a:gd name="T2" fmla="*/ 87 w 107"/>
                <a:gd name="T3" fmla="*/ 44 h 49"/>
                <a:gd name="T4" fmla="*/ 100 w 107"/>
                <a:gd name="T5" fmla="*/ 47 h 49"/>
                <a:gd name="T6" fmla="*/ 105 w 107"/>
                <a:gd name="T7" fmla="*/ 48 h 49"/>
                <a:gd name="T8" fmla="*/ 93 w 107"/>
                <a:gd name="T9" fmla="*/ 40 h 49"/>
                <a:gd name="T10" fmla="*/ 83 w 107"/>
                <a:gd name="T11" fmla="*/ 29 h 49"/>
                <a:gd name="T12" fmla="*/ 82 w 107"/>
                <a:gd name="T13" fmla="*/ 25 h 49"/>
                <a:gd name="T14" fmla="*/ 73 w 107"/>
                <a:gd name="T15" fmla="*/ 20 h 49"/>
                <a:gd name="T16" fmla="*/ 65 w 107"/>
                <a:gd name="T17" fmla="*/ 15 h 49"/>
                <a:gd name="T18" fmla="*/ 51 w 107"/>
                <a:gd name="T19" fmla="*/ 11 h 49"/>
                <a:gd name="T20" fmla="*/ 50 w 107"/>
                <a:gd name="T21" fmla="*/ 10 h 49"/>
                <a:gd name="T22" fmla="*/ 48 w 107"/>
                <a:gd name="T23" fmla="*/ 9 h 49"/>
                <a:gd name="T24" fmla="*/ 48 w 107"/>
                <a:gd name="T25" fmla="*/ 9 h 49"/>
                <a:gd name="T26" fmla="*/ 47 w 107"/>
                <a:gd name="T27" fmla="*/ 9 h 49"/>
                <a:gd name="T28" fmla="*/ 45 w 107"/>
                <a:gd name="T29" fmla="*/ 9 h 49"/>
                <a:gd name="T30" fmla="*/ 33 w 107"/>
                <a:gd name="T31" fmla="*/ 5 h 49"/>
                <a:gd name="T32" fmla="*/ 28 w 107"/>
                <a:gd name="T33" fmla="*/ 7 h 49"/>
                <a:gd name="T34" fmla="*/ 28 w 107"/>
                <a:gd name="T35" fmla="*/ 10 h 49"/>
                <a:gd name="T36" fmla="*/ 25 w 107"/>
                <a:gd name="T37" fmla="*/ 14 h 49"/>
                <a:gd name="T38" fmla="*/ 19 w 107"/>
                <a:gd name="T39" fmla="*/ 9 h 49"/>
                <a:gd name="T40" fmla="*/ 14 w 107"/>
                <a:gd name="T41" fmla="*/ 3 h 49"/>
                <a:gd name="T42" fmla="*/ 5 w 107"/>
                <a:gd name="T43" fmla="*/ 2 h 49"/>
                <a:gd name="T44" fmla="*/ 2 w 107"/>
                <a:gd name="T45" fmla="*/ 3 h 49"/>
                <a:gd name="T46" fmla="*/ 9 w 107"/>
                <a:gd name="T47" fmla="*/ 7 h 49"/>
                <a:gd name="T48" fmla="*/ 13 w 107"/>
                <a:gd name="T49" fmla="*/ 11 h 49"/>
                <a:gd name="T50" fmla="*/ 15 w 107"/>
                <a:gd name="T51" fmla="*/ 15 h 49"/>
                <a:gd name="T52" fmla="*/ 18 w 107"/>
                <a:gd name="T53" fmla="*/ 16 h 49"/>
                <a:gd name="T54" fmla="*/ 21 w 107"/>
                <a:gd name="T55" fmla="*/ 17 h 49"/>
                <a:gd name="T56" fmla="*/ 36 w 107"/>
                <a:gd name="T57" fmla="*/ 23 h 49"/>
                <a:gd name="T58" fmla="*/ 48 w 107"/>
                <a:gd name="T59" fmla="*/ 34 h 49"/>
                <a:gd name="T60" fmla="*/ 42 w 107"/>
                <a:gd name="T61" fmla="*/ 38 h 49"/>
                <a:gd name="T62" fmla="*/ 49 w 107"/>
                <a:gd name="T63" fmla="*/ 37 h 49"/>
                <a:gd name="T64" fmla="*/ 54 w 107"/>
                <a:gd name="T65" fmla="*/ 37 h 49"/>
                <a:gd name="T66" fmla="*/ 54 w 107"/>
                <a:gd name="T67" fmla="*/ 38 h 49"/>
                <a:gd name="T68" fmla="*/ 55 w 107"/>
                <a:gd name="T69" fmla="*/ 39 h 49"/>
                <a:gd name="T70" fmla="*/ 56 w 107"/>
                <a:gd name="T71" fmla="*/ 40 h 49"/>
                <a:gd name="T72" fmla="*/ 57 w 107"/>
                <a:gd name="T73" fmla="*/ 41 h 49"/>
                <a:gd name="T74" fmla="*/ 58 w 107"/>
                <a:gd name="T75" fmla="*/ 41 h 49"/>
                <a:gd name="T76" fmla="*/ 59 w 107"/>
                <a:gd name="T77" fmla="*/ 42 h 49"/>
                <a:gd name="T78" fmla="*/ 59 w 107"/>
                <a:gd name="T79" fmla="*/ 42 h 49"/>
                <a:gd name="T80" fmla="*/ 66 w 107"/>
                <a:gd name="T81" fmla="*/ 42 h 49"/>
                <a:gd name="T82" fmla="*/ 66 w 107"/>
                <a:gd name="T83" fmla="*/ 37 h 49"/>
                <a:gd name="T84" fmla="*/ 70 w 107"/>
                <a:gd name="T85" fmla="*/ 35 h 49"/>
                <a:gd name="T86" fmla="*/ 76 w 107"/>
                <a:gd name="T87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7" h="49">
                  <a:moveTo>
                    <a:pt x="76" y="35"/>
                  </a:moveTo>
                  <a:cubicBezTo>
                    <a:pt x="78" y="36"/>
                    <a:pt x="79" y="36"/>
                    <a:pt x="80" y="36"/>
                  </a:cubicBezTo>
                  <a:cubicBezTo>
                    <a:pt x="80" y="36"/>
                    <a:pt x="83" y="39"/>
                    <a:pt x="83" y="39"/>
                  </a:cubicBezTo>
                  <a:cubicBezTo>
                    <a:pt x="83" y="39"/>
                    <a:pt x="86" y="43"/>
                    <a:pt x="87" y="44"/>
                  </a:cubicBezTo>
                  <a:cubicBezTo>
                    <a:pt x="88" y="45"/>
                    <a:pt x="91" y="45"/>
                    <a:pt x="92" y="45"/>
                  </a:cubicBezTo>
                  <a:cubicBezTo>
                    <a:pt x="94" y="45"/>
                    <a:pt x="98" y="47"/>
                    <a:pt x="100" y="47"/>
                  </a:cubicBezTo>
                  <a:cubicBezTo>
                    <a:pt x="101" y="48"/>
                    <a:pt x="101" y="49"/>
                    <a:pt x="103" y="49"/>
                  </a:cubicBezTo>
                  <a:cubicBezTo>
                    <a:pt x="105" y="49"/>
                    <a:pt x="107" y="49"/>
                    <a:pt x="105" y="48"/>
                  </a:cubicBezTo>
                  <a:cubicBezTo>
                    <a:pt x="103" y="47"/>
                    <a:pt x="103" y="46"/>
                    <a:pt x="100" y="44"/>
                  </a:cubicBezTo>
                  <a:cubicBezTo>
                    <a:pt x="98" y="43"/>
                    <a:pt x="95" y="41"/>
                    <a:pt x="93" y="40"/>
                  </a:cubicBezTo>
                  <a:cubicBezTo>
                    <a:pt x="92" y="40"/>
                    <a:pt x="91" y="38"/>
                    <a:pt x="89" y="36"/>
                  </a:cubicBezTo>
                  <a:cubicBezTo>
                    <a:pt x="87" y="34"/>
                    <a:pt x="81" y="29"/>
                    <a:pt x="83" y="29"/>
                  </a:cubicBezTo>
                  <a:cubicBezTo>
                    <a:pt x="84" y="29"/>
                    <a:pt x="88" y="30"/>
                    <a:pt x="87" y="29"/>
                  </a:cubicBezTo>
                  <a:cubicBezTo>
                    <a:pt x="86" y="28"/>
                    <a:pt x="84" y="26"/>
                    <a:pt x="82" y="25"/>
                  </a:cubicBezTo>
                  <a:cubicBezTo>
                    <a:pt x="80" y="25"/>
                    <a:pt x="76" y="24"/>
                    <a:pt x="75" y="23"/>
                  </a:cubicBezTo>
                  <a:cubicBezTo>
                    <a:pt x="75" y="22"/>
                    <a:pt x="76" y="22"/>
                    <a:pt x="73" y="20"/>
                  </a:cubicBezTo>
                  <a:cubicBezTo>
                    <a:pt x="70" y="19"/>
                    <a:pt x="69" y="18"/>
                    <a:pt x="68" y="17"/>
                  </a:cubicBezTo>
                  <a:cubicBezTo>
                    <a:pt x="67" y="16"/>
                    <a:pt x="68" y="16"/>
                    <a:pt x="65" y="15"/>
                  </a:cubicBezTo>
                  <a:cubicBezTo>
                    <a:pt x="63" y="15"/>
                    <a:pt x="62" y="14"/>
                    <a:pt x="59" y="13"/>
                  </a:cubicBezTo>
                  <a:cubicBezTo>
                    <a:pt x="57" y="12"/>
                    <a:pt x="53" y="12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49" y="10"/>
                    <a:pt x="49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8" y="8"/>
                    <a:pt x="46" y="7"/>
                    <a:pt x="46" y="7"/>
                  </a:cubicBezTo>
                  <a:cubicBezTo>
                    <a:pt x="46" y="8"/>
                    <a:pt x="46" y="9"/>
                    <a:pt x="45" y="9"/>
                  </a:cubicBezTo>
                  <a:cubicBezTo>
                    <a:pt x="44" y="9"/>
                    <a:pt x="42" y="8"/>
                    <a:pt x="40" y="8"/>
                  </a:cubicBezTo>
                  <a:cubicBezTo>
                    <a:pt x="38" y="8"/>
                    <a:pt x="34" y="5"/>
                    <a:pt x="33" y="5"/>
                  </a:cubicBezTo>
                  <a:cubicBezTo>
                    <a:pt x="33" y="5"/>
                    <a:pt x="32" y="8"/>
                    <a:pt x="31" y="8"/>
                  </a:cubicBezTo>
                  <a:cubicBezTo>
                    <a:pt x="31" y="8"/>
                    <a:pt x="30" y="7"/>
                    <a:pt x="28" y="7"/>
                  </a:cubicBezTo>
                  <a:cubicBezTo>
                    <a:pt x="27" y="7"/>
                    <a:pt x="25" y="8"/>
                    <a:pt x="25" y="8"/>
                  </a:cubicBezTo>
                  <a:cubicBezTo>
                    <a:pt x="26" y="8"/>
                    <a:pt x="28" y="9"/>
                    <a:pt x="28" y="10"/>
                  </a:cubicBezTo>
                  <a:cubicBezTo>
                    <a:pt x="27" y="10"/>
                    <a:pt x="28" y="12"/>
                    <a:pt x="27" y="12"/>
                  </a:cubicBezTo>
                  <a:cubicBezTo>
                    <a:pt x="27" y="12"/>
                    <a:pt x="26" y="14"/>
                    <a:pt x="25" y="14"/>
                  </a:cubicBezTo>
                  <a:cubicBezTo>
                    <a:pt x="23" y="13"/>
                    <a:pt x="24" y="12"/>
                    <a:pt x="24" y="11"/>
                  </a:cubicBezTo>
                  <a:cubicBezTo>
                    <a:pt x="23" y="11"/>
                    <a:pt x="20" y="9"/>
                    <a:pt x="19" y="9"/>
                  </a:cubicBezTo>
                  <a:cubicBezTo>
                    <a:pt x="17" y="9"/>
                    <a:pt x="20" y="8"/>
                    <a:pt x="18" y="6"/>
                  </a:cubicBezTo>
                  <a:cubicBezTo>
                    <a:pt x="17" y="4"/>
                    <a:pt x="15" y="3"/>
                    <a:pt x="14" y="3"/>
                  </a:cubicBezTo>
                  <a:cubicBezTo>
                    <a:pt x="14" y="3"/>
                    <a:pt x="9" y="2"/>
                    <a:pt x="8" y="1"/>
                  </a:cubicBezTo>
                  <a:cubicBezTo>
                    <a:pt x="7" y="1"/>
                    <a:pt x="5" y="2"/>
                    <a:pt x="5" y="2"/>
                  </a:cubicBezTo>
                  <a:cubicBezTo>
                    <a:pt x="4" y="2"/>
                    <a:pt x="0" y="0"/>
                    <a:pt x="1" y="1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3" y="3"/>
                    <a:pt x="3" y="2"/>
                    <a:pt x="4" y="3"/>
                  </a:cubicBezTo>
                  <a:cubicBezTo>
                    <a:pt x="5" y="5"/>
                    <a:pt x="5" y="6"/>
                    <a:pt x="9" y="7"/>
                  </a:cubicBezTo>
                  <a:cubicBezTo>
                    <a:pt x="12" y="9"/>
                    <a:pt x="16" y="8"/>
                    <a:pt x="15" y="9"/>
                  </a:cubicBezTo>
                  <a:cubicBezTo>
                    <a:pt x="15" y="9"/>
                    <a:pt x="14" y="11"/>
                    <a:pt x="13" y="11"/>
                  </a:cubicBezTo>
                  <a:cubicBezTo>
                    <a:pt x="12" y="11"/>
                    <a:pt x="9" y="11"/>
                    <a:pt x="11" y="12"/>
                  </a:cubicBezTo>
                  <a:cubicBezTo>
                    <a:pt x="13" y="13"/>
                    <a:pt x="16" y="15"/>
                    <a:pt x="15" y="15"/>
                  </a:cubicBezTo>
                  <a:cubicBezTo>
                    <a:pt x="14" y="15"/>
                    <a:pt x="13" y="16"/>
                    <a:pt x="15" y="17"/>
                  </a:cubicBezTo>
                  <a:cubicBezTo>
                    <a:pt x="17" y="18"/>
                    <a:pt x="18" y="17"/>
                    <a:pt x="18" y="16"/>
                  </a:cubicBezTo>
                  <a:cubicBezTo>
                    <a:pt x="17" y="15"/>
                    <a:pt x="16" y="13"/>
                    <a:pt x="18" y="14"/>
                  </a:cubicBezTo>
                  <a:cubicBezTo>
                    <a:pt x="19" y="15"/>
                    <a:pt x="19" y="16"/>
                    <a:pt x="21" y="17"/>
                  </a:cubicBezTo>
                  <a:cubicBezTo>
                    <a:pt x="24" y="18"/>
                    <a:pt x="29" y="19"/>
                    <a:pt x="31" y="20"/>
                  </a:cubicBezTo>
                  <a:cubicBezTo>
                    <a:pt x="32" y="21"/>
                    <a:pt x="35" y="23"/>
                    <a:pt x="36" y="23"/>
                  </a:cubicBezTo>
                  <a:cubicBezTo>
                    <a:pt x="37" y="23"/>
                    <a:pt x="40" y="24"/>
                    <a:pt x="42" y="26"/>
                  </a:cubicBezTo>
                  <a:cubicBezTo>
                    <a:pt x="44" y="29"/>
                    <a:pt x="49" y="34"/>
                    <a:pt x="48" y="34"/>
                  </a:cubicBezTo>
                  <a:cubicBezTo>
                    <a:pt x="47" y="34"/>
                    <a:pt x="45" y="33"/>
                    <a:pt x="44" y="34"/>
                  </a:cubicBezTo>
                  <a:cubicBezTo>
                    <a:pt x="44" y="35"/>
                    <a:pt x="41" y="38"/>
                    <a:pt x="42" y="38"/>
                  </a:cubicBezTo>
                  <a:cubicBezTo>
                    <a:pt x="43" y="38"/>
                    <a:pt x="47" y="35"/>
                    <a:pt x="47" y="36"/>
                  </a:cubicBezTo>
                  <a:cubicBezTo>
                    <a:pt x="47" y="36"/>
                    <a:pt x="48" y="38"/>
                    <a:pt x="49" y="37"/>
                  </a:cubicBezTo>
                  <a:cubicBezTo>
                    <a:pt x="50" y="36"/>
                    <a:pt x="51" y="35"/>
                    <a:pt x="51" y="36"/>
                  </a:cubicBezTo>
                  <a:cubicBezTo>
                    <a:pt x="52" y="36"/>
                    <a:pt x="53" y="36"/>
                    <a:pt x="54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6" y="40"/>
                    <a:pt x="56" y="40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6" y="40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1" y="42"/>
                    <a:pt x="64" y="42"/>
                    <a:pt x="66" y="42"/>
                  </a:cubicBezTo>
                  <a:cubicBezTo>
                    <a:pt x="67" y="42"/>
                    <a:pt x="69" y="41"/>
                    <a:pt x="68" y="40"/>
                  </a:cubicBezTo>
                  <a:cubicBezTo>
                    <a:pt x="67" y="39"/>
                    <a:pt x="65" y="37"/>
                    <a:pt x="66" y="37"/>
                  </a:cubicBezTo>
                  <a:cubicBezTo>
                    <a:pt x="67" y="36"/>
                    <a:pt x="69" y="37"/>
                    <a:pt x="69" y="36"/>
                  </a:cubicBezTo>
                  <a:cubicBezTo>
                    <a:pt x="69" y="36"/>
                    <a:pt x="69" y="35"/>
                    <a:pt x="70" y="35"/>
                  </a:cubicBezTo>
                  <a:cubicBezTo>
                    <a:pt x="71" y="34"/>
                    <a:pt x="74" y="36"/>
                    <a:pt x="74" y="35"/>
                  </a:cubicBezTo>
                  <a:cubicBezTo>
                    <a:pt x="75" y="35"/>
                    <a:pt x="73" y="34"/>
                    <a:pt x="76" y="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6810754" y="5518987"/>
              <a:ext cx="87583" cy="32268"/>
            </a:xfrm>
            <a:custGeom>
              <a:avLst/>
              <a:gdLst>
                <a:gd name="T0" fmla="*/ 12 w 16"/>
                <a:gd name="T1" fmla="*/ 1 h 6"/>
                <a:gd name="T2" fmla="*/ 8 w 16"/>
                <a:gd name="T3" fmla="*/ 4 h 6"/>
                <a:gd name="T4" fmla="*/ 6 w 16"/>
                <a:gd name="T5" fmla="*/ 3 h 6"/>
                <a:gd name="T6" fmla="*/ 1 w 16"/>
                <a:gd name="T7" fmla="*/ 5 h 6"/>
                <a:gd name="T8" fmla="*/ 11 w 16"/>
                <a:gd name="T9" fmla="*/ 6 h 6"/>
                <a:gd name="T10" fmla="*/ 15 w 16"/>
                <a:gd name="T11" fmla="*/ 2 h 6"/>
                <a:gd name="T12" fmla="*/ 12 w 16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12" y="1"/>
                  </a:moveTo>
                  <a:cubicBezTo>
                    <a:pt x="11" y="1"/>
                    <a:pt x="9" y="4"/>
                    <a:pt x="8" y="4"/>
                  </a:cubicBezTo>
                  <a:cubicBezTo>
                    <a:pt x="7" y="4"/>
                    <a:pt x="7" y="2"/>
                    <a:pt x="6" y="3"/>
                  </a:cubicBezTo>
                  <a:cubicBezTo>
                    <a:pt x="6" y="3"/>
                    <a:pt x="0" y="4"/>
                    <a:pt x="1" y="5"/>
                  </a:cubicBezTo>
                  <a:cubicBezTo>
                    <a:pt x="2" y="5"/>
                    <a:pt x="10" y="6"/>
                    <a:pt x="11" y="6"/>
                  </a:cubicBezTo>
                  <a:cubicBezTo>
                    <a:pt x="12" y="5"/>
                    <a:pt x="16" y="3"/>
                    <a:pt x="15" y="2"/>
                  </a:cubicBezTo>
                  <a:cubicBezTo>
                    <a:pt x="15" y="1"/>
                    <a:pt x="12" y="0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962870" y="5542036"/>
              <a:ext cx="59926" cy="32268"/>
            </a:xfrm>
            <a:custGeom>
              <a:avLst/>
              <a:gdLst>
                <a:gd name="T0" fmla="*/ 5 w 11"/>
                <a:gd name="T1" fmla="*/ 5 h 6"/>
                <a:gd name="T2" fmla="*/ 2 w 11"/>
                <a:gd name="T3" fmla="*/ 0 h 6"/>
                <a:gd name="T4" fmla="*/ 5 w 11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5" y="5"/>
                  </a:moveTo>
                  <a:cubicBezTo>
                    <a:pt x="11" y="6"/>
                    <a:pt x="4" y="1"/>
                    <a:pt x="2" y="0"/>
                  </a:cubicBezTo>
                  <a:cubicBezTo>
                    <a:pt x="0" y="0"/>
                    <a:pt x="4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7313202" y="5929242"/>
              <a:ext cx="96802" cy="59926"/>
            </a:xfrm>
            <a:custGeom>
              <a:avLst/>
              <a:gdLst>
                <a:gd name="T0" fmla="*/ 11 w 18"/>
                <a:gd name="T1" fmla="*/ 7 h 11"/>
                <a:gd name="T2" fmla="*/ 1 w 18"/>
                <a:gd name="T3" fmla="*/ 1 h 11"/>
                <a:gd name="T4" fmla="*/ 8 w 18"/>
                <a:gd name="T5" fmla="*/ 7 h 11"/>
                <a:gd name="T6" fmla="*/ 17 w 18"/>
                <a:gd name="T7" fmla="*/ 11 h 11"/>
                <a:gd name="T8" fmla="*/ 11 w 18"/>
                <a:gd name="T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11" y="7"/>
                  </a:moveTo>
                  <a:cubicBezTo>
                    <a:pt x="10" y="6"/>
                    <a:pt x="2" y="1"/>
                    <a:pt x="1" y="1"/>
                  </a:cubicBezTo>
                  <a:cubicBezTo>
                    <a:pt x="0" y="0"/>
                    <a:pt x="6" y="6"/>
                    <a:pt x="8" y="7"/>
                  </a:cubicBezTo>
                  <a:cubicBezTo>
                    <a:pt x="11" y="9"/>
                    <a:pt x="16" y="11"/>
                    <a:pt x="17" y="11"/>
                  </a:cubicBezTo>
                  <a:cubicBezTo>
                    <a:pt x="18" y="11"/>
                    <a:pt x="13" y="8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7608217" y="5841660"/>
              <a:ext cx="36877" cy="32268"/>
            </a:xfrm>
            <a:custGeom>
              <a:avLst/>
              <a:gdLst>
                <a:gd name="T0" fmla="*/ 5 w 7"/>
                <a:gd name="T1" fmla="*/ 3 h 6"/>
                <a:gd name="T2" fmla="*/ 2 w 7"/>
                <a:gd name="T3" fmla="*/ 1 h 6"/>
                <a:gd name="T4" fmla="*/ 0 w 7"/>
                <a:gd name="T5" fmla="*/ 4 h 6"/>
                <a:gd name="T6" fmla="*/ 6 w 7"/>
                <a:gd name="T7" fmla="*/ 6 h 6"/>
                <a:gd name="T8" fmla="*/ 5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5" y="3"/>
                  </a:moveTo>
                  <a:cubicBezTo>
                    <a:pt x="4" y="2"/>
                    <a:pt x="2" y="0"/>
                    <a:pt x="2" y="1"/>
                  </a:cubicBezTo>
                  <a:cubicBezTo>
                    <a:pt x="3" y="2"/>
                    <a:pt x="1" y="2"/>
                    <a:pt x="0" y="4"/>
                  </a:cubicBezTo>
                  <a:cubicBezTo>
                    <a:pt x="0" y="6"/>
                    <a:pt x="4" y="6"/>
                    <a:pt x="6" y="6"/>
                  </a:cubicBezTo>
                  <a:cubicBezTo>
                    <a:pt x="7" y="6"/>
                    <a:pt x="7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7617436" y="5809392"/>
              <a:ext cx="34572" cy="32268"/>
            </a:xfrm>
            <a:custGeom>
              <a:avLst/>
              <a:gdLst>
                <a:gd name="T0" fmla="*/ 2 w 6"/>
                <a:gd name="T1" fmla="*/ 4 h 6"/>
                <a:gd name="T2" fmla="*/ 5 w 6"/>
                <a:gd name="T3" fmla="*/ 1 h 6"/>
                <a:gd name="T4" fmla="*/ 2 w 6"/>
                <a:gd name="T5" fmla="*/ 3 h 6"/>
                <a:gd name="T6" fmla="*/ 2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cubicBezTo>
                    <a:pt x="4" y="6"/>
                    <a:pt x="6" y="2"/>
                    <a:pt x="5" y="1"/>
                  </a:cubicBezTo>
                  <a:cubicBezTo>
                    <a:pt x="5" y="0"/>
                    <a:pt x="4" y="2"/>
                    <a:pt x="2" y="3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7324725" y="5777126"/>
              <a:ext cx="36877" cy="32268"/>
            </a:xfrm>
            <a:custGeom>
              <a:avLst/>
              <a:gdLst>
                <a:gd name="T0" fmla="*/ 6 w 7"/>
                <a:gd name="T1" fmla="*/ 3 h 6"/>
                <a:gd name="T2" fmla="*/ 2 w 7"/>
                <a:gd name="T3" fmla="*/ 0 h 6"/>
                <a:gd name="T4" fmla="*/ 5 w 7"/>
                <a:gd name="T5" fmla="*/ 5 h 6"/>
                <a:gd name="T6" fmla="*/ 6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6" y="2"/>
                    <a:pt x="5" y="1"/>
                    <a:pt x="2" y="0"/>
                  </a:cubicBezTo>
                  <a:cubicBezTo>
                    <a:pt x="0" y="0"/>
                    <a:pt x="4" y="4"/>
                    <a:pt x="5" y="5"/>
                  </a:cubicBezTo>
                  <a:cubicBezTo>
                    <a:pt x="6" y="6"/>
                    <a:pt x="7" y="4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6882204" y="5502854"/>
              <a:ext cx="20743" cy="20743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0 h 4"/>
                <a:gd name="T4" fmla="*/ 2 w 4"/>
                <a:gd name="T5" fmla="*/ 3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4" y="4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6015595" y="5671106"/>
              <a:ext cx="1110917" cy="871217"/>
            </a:xfrm>
            <a:custGeom>
              <a:avLst/>
              <a:gdLst>
                <a:gd name="T0" fmla="*/ 195 w 204"/>
                <a:gd name="T1" fmla="*/ 79 h 159"/>
                <a:gd name="T2" fmla="*/ 180 w 204"/>
                <a:gd name="T3" fmla="*/ 62 h 159"/>
                <a:gd name="T4" fmla="*/ 173 w 204"/>
                <a:gd name="T5" fmla="*/ 57 h 159"/>
                <a:gd name="T6" fmla="*/ 159 w 204"/>
                <a:gd name="T7" fmla="*/ 44 h 159"/>
                <a:gd name="T8" fmla="*/ 148 w 204"/>
                <a:gd name="T9" fmla="*/ 31 h 159"/>
                <a:gd name="T10" fmla="*/ 137 w 204"/>
                <a:gd name="T11" fmla="*/ 17 h 159"/>
                <a:gd name="T12" fmla="*/ 129 w 204"/>
                <a:gd name="T13" fmla="*/ 6 h 159"/>
                <a:gd name="T14" fmla="*/ 123 w 204"/>
                <a:gd name="T15" fmla="*/ 6 h 159"/>
                <a:gd name="T16" fmla="*/ 126 w 204"/>
                <a:gd name="T17" fmla="*/ 23 h 159"/>
                <a:gd name="T18" fmla="*/ 119 w 204"/>
                <a:gd name="T19" fmla="*/ 33 h 159"/>
                <a:gd name="T20" fmla="*/ 108 w 204"/>
                <a:gd name="T21" fmla="*/ 26 h 159"/>
                <a:gd name="T22" fmla="*/ 96 w 204"/>
                <a:gd name="T23" fmla="*/ 20 h 159"/>
                <a:gd name="T24" fmla="*/ 97 w 204"/>
                <a:gd name="T25" fmla="*/ 12 h 159"/>
                <a:gd name="T26" fmla="*/ 96 w 204"/>
                <a:gd name="T27" fmla="*/ 6 h 159"/>
                <a:gd name="T28" fmla="*/ 91 w 204"/>
                <a:gd name="T29" fmla="*/ 7 h 159"/>
                <a:gd name="T30" fmla="*/ 79 w 204"/>
                <a:gd name="T31" fmla="*/ 3 h 159"/>
                <a:gd name="T32" fmla="*/ 71 w 204"/>
                <a:gd name="T33" fmla="*/ 7 h 159"/>
                <a:gd name="T34" fmla="*/ 67 w 204"/>
                <a:gd name="T35" fmla="*/ 14 h 159"/>
                <a:gd name="T36" fmla="*/ 69 w 204"/>
                <a:gd name="T37" fmla="*/ 22 h 159"/>
                <a:gd name="T38" fmla="*/ 61 w 204"/>
                <a:gd name="T39" fmla="*/ 21 h 159"/>
                <a:gd name="T40" fmla="*/ 52 w 204"/>
                <a:gd name="T41" fmla="*/ 17 h 159"/>
                <a:gd name="T42" fmla="*/ 48 w 204"/>
                <a:gd name="T43" fmla="*/ 21 h 159"/>
                <a:gd name="T44" fmla="*/ 45 w 204"/>
                <a:gd name="T45" fmla="*/ 26 h 159"/>
                <a:gd name="T46" fmla="*/ 42 w 204"/>
                <a:gd name="T47" fmla="*/ 30 h 159"/>
                <a:gd name="T48" fmla="*/ 35 w 204"/>
                <a:gd name="T49" fmla="*/ 33 h 159"/>
                <a:gd name="T50" fmla="*/ 32 w 204"/>
                <a:gd name="T51" fmla="*/ 44 h 159"/>
                <a:gd name="T52" fmla="*/ 9 w 204"/>
                <a:gd name="T53" fmla="*/ 52 h 159"/>
                <a:gd name="T54" fmla="*/ 3 w 204"/>
                <a:gd name="T55" fmla="*/ 58 h 159"/>
                <a:gd name="T56" fmla="*/ 2 w 204"/>
                <a:gd name="T57" fmla="*/ 70 h 159"/>
                <a:gd name="T58" fmla="*/ 4 w 204"/>
                <a:gd name="T59" fmla="*/ 76 h 159"/>
                <a:gd name="T60" fmla="*/ 4 w 204"/>
                <a:gd name="T61" fmla="*/ 81 h 159"/>
                <a:gd name="T62" fmla="*/ 9 w 204"/>
                <a:gd name="T63" fmla="*/ 90 h 159"/>
                <a:gd name="T64" fmla="*/ 20 w 204"/>
                <a:gd name="T65" fmla="*/ 112 h 159"/>
                <a:gd name="T66" fmla="*/ 19 w 204"/>
                <a:gd name="T67" fmla="*/ 123 h 159"/>
                <a:gd name="T68" fmla="*/ 25 w 204"/>
                <a:gd name="T69" fmla="*/ 132 h 159"/>
                <a:gd name="T70" fmla="*/ 43 w 204"/>
                <a:gd name="T71" fmla="*/ 126 h 159"/>
                <a:gd name="T72" fmla="*/ 57 w 204"/>
                <a:gd name="T73" fmla="*/ 125 h 159"/>
                <a:gd name="T74" fmla="*/ 74 w 204"/>
                <a:gd name="T75" fmla="*/ 119 h 159"/>
                <a:gd name="T76" fmla="*/ 98 w 204"/>
                <a:gd name="T77" fmla="*/ 114 h 159"/>
                <a:gd name="T78" fmla="*/ 112 w 204"/>
                <a:gd name="T79" fmla="*/ 121 h 159"/>
                <a:gd name="T80" fmla="*/ 120 w 204"/>
                <a:gd name="T81" fmla="*/ 132 h 159"/>
                <a:gd name="T82" fmla="*/ 125 w 204"/>
                <a:gd name="T83" fmla="*/ 125 h 159"/>
                <a:gd name="T84" fmla="*/ 129 w 204"/>
                <a:gd name="T85" fmla="*/ 125 h 159"/>
                <a:gd name="T86" fmla="*/ 129 w 204"/>
                <a:gd name="T87" fmla="*/ 134 h 159"/>
                <a:gd name="T88" fmla="*/ 136 w 204"/>
                <a:gd name="T89" fmla="*/ 134 h 159"/>
                <a:gd name="T90" fmla="*/ 139 w 204"/>
                <a:gd name="T91" fmla="*/ 138 h 159"/>
                <a:gd name="T92" fmla="*/ 153 w 204"/>
                <a:gd name="T93" fmla="*/ 154 h 159"/>
                <a:gd name="T94" fmla="*/ 166 w 204"/>
                <a:gd name="T95" fmla="*/ 158 h 159"/>
                <a:gd name="T96" fmla="*/ 175 w 204"/>
                <a:gd name="T97" fmla="*/ 156 h 159"/>
                <a:gd name="T98" fmla="*/ 187 w 204"/>
                <a:gd name="T99" fmla="*/ 154 h 159"/>
                <a:gd name="T100" fmla="*/ 196 w 204"/>
                <a:gd name="T101" fmla="*/ 141 h 159"/>
                <a:gd name="T102" fmla="*/ 199 w 204"/>
                <a:gd name="T103" fmla="*/ 122 h 159"/>
                <a:gd name="T104" fmla="*/ 201 w 204"/>
                <a:gd name="T105" fmla="*/ 9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" h="159">
                  <a:moveTo>
                    <a:pt x="201" y="92"/>
                  </a:moveTo>
                  <a:cubicBezTo>
                    <a:pt x="200" y="90"/>
                    <a:pt x="199" y="89"/>
                    <a:pt x="199" y="87"/>
                  </a:cubicBezTo>
                  <a:cubicBezTo>
                    <a:pt x="198" y="84"/>
                    <a:pt x="195" y="80"/>
                    <a:pt x="195" y="79"/>
                  </a:cubicBezTo>
                  <a:cubicBezTo>
                    <a:pt x="194" y="78"/>
                    <a:pt x="190" y="72"/>
                    <a:pt x="189" y="71"/>
                  </a:cubicBezTo>
                  <a:cubicBezTo>
                    <a:pt x="188" y="70"/>
                    <a:pt x="185" y="67"/>
                    <a:pt x="183" y="66"/>
                  </a:cubicBezTo>
                  <a:cubicBezTo>
                    <a:pt x="182" y="65"/>
                    <a:pt x="181" y="65"/>
                    <a:pt x="180" y="62"/>
                  </a:cubicBezTo>
                  <a:cubicBezTo>
                    <a:pt x="178" y="59"/>
                    <a:pt x="177" y="59"/>
                    <a:pt x="177" y="59"/>
                  </a:cubicBezTo>
                  <a:cubicBezTo>
                    <a:pt x="176" y="59"/>
                    <a:pt x="175" y="58"/>
                    <a:pt x="175" y="59"/>
                  </a:cubicBezTo>
                  <a:cubicBezTo>
                    <a:pt x="175" y="59"/>
                    <a:pt x="174" y="59"/>
                    <a:pt x="173" y="57"/>
                  </a:cubicBezTo>
                  <a:cubicBezTo>
                    <a:pt x="171" y="55"/>
                    <a:pt x="170" y="53"/>
                    <a:pt x="169" y="52"/>
                  </a:cubicBezTo>
                  <a:cubicBezTo>
                    <a:pt x="168" y="51"/>
                    <a:pt x="166" y="48"/>
                    <a:pt x="165" y="47"/>
                  </a:cubicBezTo>
                  <a:cubicBezTo>
                    <a:pt x="163" y="47"/>
                    <a:pt x="160" y="46"/>
                    <a:pt x="159" y="44"/>
                  </a:cubicBezTo>
                  <a:cubicBezTo>
                    <a:pt x="158" y="43"/>
                    <a:pt x="156" y="42"/>
                    <a:pt x="155" y="41"/>
                  </a:cubicBezTo>
                  <a:cubicBezTo>
                    <a:pt x="154" y="40"/>
                    <a:pt x="151" y="39"/>
                    <a:pt x="151" y="37"/>
                  </a:cubicBezTo>
                  <a:cubicBezTo>
                    <a:pt x="151" y="36"/>
                    <a:pt x="150" y="34"/>
                    <a:pt x="148" y="31"/>
                  </a:cubicBezTo>
                  <a:cubicBezTo>
                    <a:pt x="147" y="29"/>
                    <a:pt x="144" y="25"/>
                    <a:pt x="143" y="23"/>
                  </a:cubicBezTo>
                  <a:cubicBezTo>
                    <a:pt x="143" y="22"/>
                    <a:pt x="141" y="19"/>
                    <a:pt x="140" y="18"/>
                  </a:cubicBezTo>
                  <a:cubicBezTo>
                    <a:pt x="139" y="17"/>
                    <a:pt x="138" y="17"/>
                    <a:pt x="137" y="17"/>
                  </a:cubicBezTo>
                  <a:cubicBezTo>
                    <a:pt x="136" y="17"/>
                    <a:pt x="135" y="18"/>
                    <a:pt x="135" y="17"/>
                  </a:cubicBezTo>
                  <a:cubicBezTo>
                    <a:pt x="134" y="16"/>
                    <a:pt x="133" y="11"/>
                    <a:pt x="131" y="9"/>
                  </a:cubicBezTo>
                  <a:cubicBezTo>
                    <a:pt x="129" y="6"/>
                    <a:pt x="128" y="6"/>
                    <a:pt x="129" y="6"/>
                  </a:cubicBezTo>
                  <a:cubicBezTo>
                    <a:pt x="130" y="5"/>
                    <a:pt x="127" y="4"/>
                    <a:pt x="127" y="4"/>
                  </a:cubicBezTo>
                  <a:cubicBezTo>
                    <a:pt x="126" y="3"/>
                    <a:pt x="125" y="0"/>
                    <a:pt x="124" y="0"/>
                  </a:cubicBezTo>
                  <a:cubicBezTo>
                    <a:pt x="123" y="0"/>
                    <a:pt x="123" y="5"/>
                    <a:pt x="123" y="6"/>
                  </a:cubicBezTo>
                  <a:cubicBezTo>
                    <a:pt x="122" y="7"/>
                    <a:pt x="123" y="10"/>
                    <a:pt x="123" y="10"/>
                  </a:cubicBezTo>
                  <a:cubicBezTo>
                    <a:pt x="123" y="11"/>
                    <a:pt x="123" y="12"/>
                    <a:pt x="124" y="14"/>
                  </a:cubicBezTo>
                  <a:cubicBezTo>
                    <a:pt x="124" y="15"/>
                    <a:pt x="126" y="22"/>
                    <a:pt x="126" y="23"/>
                  </a:cubicBezTo>
                  <a:cubicBezTo>
                    <a:pt x="126" y="25"/>
                    <a:pt x="125" y="34"/>
                    <a:pt x="124" y="34"/>
                  </a:cubicBezTo>
                  <a:cubicBezTo>
                    <a:pt x="123" y="34"/>
                    <a:pt x="122" y="33"/>
                    <a:pt x="121" y="33"/>
                  </a:cubicBezTo>
                  <a:cubicBezTo>
                    <a:pt x="120" y="33"/>
                    <a:pt x="121" y="34"/>
                    <a:pt x="119" y="33"/>
                  </a:cubicBezTo>
                  <a:cubicBezTo>
                    <a:pt x="118" y="33"/>
                    <a:pt x="118" y="32"/>
                    <a:pt x="116" y="31"/>
                  </a:cubicBezTo>
                  <a:cubicBezTo>
                    <a:pt x="115" y="30"/>
                    <a:pt x="112" y="30"/>
                    <a:pt x="111" y="29"/>
                  </a:cubicBezTo>
                  <a:cubicBezTo>
                    <a:pt x="110" y="28"/>
                    <a:pt x="110" y="27"/>
                    <a:pt x="108" y="26"/>
                  </a:cubicBezTo>
                  <a:cubicBezTo>
                    <a:pt x="106" y="25"/>
                    <a:pt x="105" y="24"/>
                    <a:pt x="104" y="24"/>
                  </a:cubicBezTo>
                  <a:cubicBezTo>
                    <a:pt x="102" y="23"/>
                    <a:pt x="102" y="24"/>
                    <a:pt x="101" y="23"/>
                  </a:cubicBezTo>
                  <a:cubicBezTo>
                    <a:pt x="100" y="22"/>
                    <a:pt x="97" y="21"/>
                    <a:pt x="96" y="20"/>
                  </a:cubicBezTo>
                  <a:cubicBezTo>
                    <a:pt x="96" y="18"/>
                    <a:pt x="97" y="16"/>
                    <a:pt x="97" y="16"/>
                  </a:cubicBezTo>
                  <a:cubicBezTo>
                    <a:pt x="98" y="16"/>
                    <a:pt x="98" y="14"/>
                    <a:pt x="98" y="14"/>
                  </a:cubicBezTo>
                  <a:cubicBezTo>
                    <a:pt x="97" y="13"/>
                    <a:pt x="96" y="12"/>
                    <a:pt x="97" y="12"/>
                  </a:cubicBezTo>
                  <a:cubicBezTo>
                    <a:pt x="99" y="11"/>
                    <a:pt x="100" y="12"/>
                    <a:pt x="99" y="11"/>
                  </a:cubicBezTo>
                  <a:cubicBezTo>
                    <a:pt x="99" y="10"/>
                    <a:pt x="101" y="7"/>
                    <a:pt x="99" y="6"/>
                  </a:cubicBezTo>
                  <a:cubicBezTo>
                    <a:pt x="97" y="5"/>
                    <a:pt x="96" y="5"/>
                    <a:pt x="96" y="6"/>
                  </a:cubicBezTo>
                  <a:cubicBezTo>
                    <a:pt x="96" y="6"/>
                    <a:pt x="97" y="8"/>
                    <a:pt x="96" y="7"/>
                  </a:cubicBezTo>
                  <a:cubicBezTo>
                    <a:pt x="95" y="6"/>
                    <a:pt x="94" y="5"/>
                    <a:pt x="93" y="6"/>
                  </a:cubicBezTo>
                  <a:cubicBezTo>
                    <a:pt x="93" y="6"/>
                    <a:pt x="93" y="7"/>
                    <a:pt x="91" y="7"/>
                  </a:cubicBezTo>
                  <a:cubicBezTo>
                    <a:pt x="90" y="6"/>
                    <a:pt x="87" y="5"/>
                    <a:pt x="86" y="5"/>
                  </a:cubicBezTo>
                  <a:cubicBezTo>
                    <a:pt x="84" y="5"/>
                    <a:pt x="83" y="4"/>
                    <a:pt x="82" y="4"/>
                  </a:cubicBezTo>
                  <a:cubicBezTo>
                    <a:pt x="81" y="3"/>
                    <a:pt x="79" y="3"/>
                    <a:pt x="79" y="3"/>
                  </a:cubicBezTo>
                  <a:cubicBezTo>
                    <a:pt x="79" y="3"/>
                    <a:pt x="80" y="5"/>
                    <a:pt x="79" y="6"/>
                  </a:cubicBezTo>
                  <a:cubicBezTo>
                    <a:pt x="78" y="7"/>
                    <a:pt x="74" y="8"/>
                    <a:pt x="74" y="7"/>
                  </a:cubicBezTo>
                  <a:cubicBezTo>
                    <a:pt x="73" y="7"/>
                    <a:pt x="72" y="6"/>
                    <a:pt x="71" y="7"/>
                  </a:cubicBezTo>
                  <a:cubicBezTo>
                    <a:pt x="70" y="8"/>
                    <a:pt x="69" y="10"/>
                    <a:pt x="69" y="10"/>
                  </a:cubicBezTo>
                  <a:cubicBezTo>
                    <a:pt x="68" y="10"/>
                    <a:pt x="70" y="12"/>
                    <a:pt x="69" y="12"/>
                  </a:cubicBezTo>
                  <a:cubicBezTo>
                    <a:pt x="68" y="13"/>
                    <a:pt x="68" y="13"/>
                    <a:pt x="67" y="14"/>
                  </a:cubicBezTo>
                  <a:cubicBezTo>
                    <a:pt x="67" y="15"/>
                    <a:pt x="66" y="18"/>
                    <a:pt x="67" y="18"/>
                  </a:cubicBezTo>
                  <a:cubicBezTo>
                    <a:pt x="68" y="18"/>
                    <a:pt x="70" y="19"/>
                    <a:pt x="69" y="19"/>
                  </a:cubicBezTo>
                  <a:cubicBezTo>
                    <a:pt x="69" y="20"/>
                    <a:pt x="71" y="22"/>
                    <a:pt x="69" y="22"/>
                  </a:cubicBezTo>
                  <a:cubicBezTo>
                    <a:pt x="68" y="21"/>
                    <a:pt x="67" y="20"/>
                    <a:pt x="66" y="20"/>
                  </a:cubicBezTo>
                  <a:cubicBezTo>
                    <a:pt x="66" y="20"/>
                    <a:pt x="63" y="20"/>
                    <a:pt x="63" y="20"/>
                  </a:cubicBezTo>
                  <a:cubicBezTo>
                    <a:pt x="62" y="20"/>
                    <a:pt x="62" y="22"/>
                    <a:pt x="61" y="21"/>
                  </a:cubicBezTo>
                  <a:cubicBezTo>
                    <a:pt x="60" y="19"/>
                    <a:pt x="61" y="19"/>
                    <a:pt x="59" y="18"/>
                  </a:cubicBezTo>
                  <a:cubicBezTo>
                    <a:pt x="58" y="18"/>
                    <a:pt x="57" y="16"/>
                    <a:pt x="56" y="16"/>
                  </a:cubicBezTo>
                  <a:cubicBezTo>
                    <a:pt x="55" y="15"/>
                    <a:pt x="53" y="17"/>
                    <a:pt x="52" y="17"/>
                  </a:cubicBezTo>
                  <a:cubicBezTo>
                    <a:pt x="51" y="16"/>
                    <a:pt x="51" y="15"/>
                    <a:pt x="50" y="16"/>
                  </a:cubicBezTo>
                  <a:cubicBezTo>
                    <a:pt x="50" y="17"/>
                    <a:pt x="50" y="19"/>
                    <a:pt x="49" y="18"/>
                  </a:cubicBezTo>
                  <a:cubicBezTo>
                    <a:pt x="48" y="18"/>
                    <a:pt x="48" y="20"/>
                    <a:pt x="48" y="21"/>
                  </a:cubicBezTo>
                  <a:cubicBezTo>
                    <a:pt x="48" y="21"/>
                    <a:pt x="49" y="24"/>
                    <a:pt x="48" y="23"/>
                  </a:cubicBezTo>
                  <a:cubicBezTo>
                    <a:pt x="46" y="23"/>
                    <a:pt x="45" y="22"/>
                    <a:pt x="45" y="22"/>
                  </a:cubicBezTo>
                  <a:cubicBezTo>
                    <a:pt x="45" y="23"/>
                    <a:pt x="44" y="25"/>
                    <a:pt x="45" y="26"/>
                  </a:cubicBezTo>
                  <a:cubicBezTo>
                    <a:pt x="45" y="26"/>
                    <a:pt x="45" y="28"/>
                    <a:pt x="44" y="28"/>
                  </a:cubicBezTo>
                  <a:cubicBezTo>
                    <a:pt x="44" y="28"/>
                    <a:pt x="42" y="27"/>
                    <a:pt x="42" y="27"/>
                  </a:cubicBezTo>
                  <a:cubicBezTo>
                    <a:pt x="42" y="28"/>
                    <a:pt x="42" y="29"/>
                    <a:pt x="42" y="30"/>
                  </a:cubicBezTo>
                  <a:cubicBezTo>
                    <a:pt x="43" y="31"/>
                    <a:pt x="43" y="34"/>
                    <a:pt x="42" y="33"/>
                  </a:cubicBezTo>
                  <a:cubicBezTo>
                    <a:pt x="41" y="32"/>
                    <a:pt x="39" y="29"/>
                    <a:pt x="38" y="29"/>
                  </a:cubicBezTo>
                  <a:cubicBezTo>
                    <a:pt x="38" y="29"/>
                    <a:pt x="35" y="32"/>
                    <a:pt x="35" y="33"/>
                  </a:cubicBezTo>
                  <a:cubicBezTo>
                    <a:pt x="35" y="35"/>
                    <a:pt x="37" y="37"/>
                    <a:pt x="36" y="38"/>
                  </a:cubicBezTo>
                  <a:cubicBezTo>
                    <a:pt x="35" y="39"/>
                    <a:pt x="35" y="41"/>
                    <a:pt x="35" y="42"/>
                  </a:cubicBezTo>
                  <a:cubicBezTo>
                    <a:pt x="34" y="43"/>
                    <a:pt x="33" y="43"/>
                    <a:pt x="32" y="44"/>
                  </a:cubicBezTo>
                  <a:cubicBezTo>
                    <a:pt x="30" y="45"/>
                    <a:pt x="24" y="47"/>
                    <a:pt x="23" y="48"/>
                  </a:cubicBezTo>
                  <a:cubicBezTo>
                    <a:pt x="21" y="49"/>
                    <a:pt x="19" y="50"/>
                    <a:pt x="17" y="50"/>
                  </a:cubicBezTo>
                  <a:cubicBezTo>
                    <a:pt x="15" y="50"/>
                    <a:pt x="10" y="51"/>
                    <a:pt x="9" y="52"/>
                  </a:cubicBezTo>
                  <a:cubicBezTo>
                    <a:pt x="8" y="53"/>
                    <a:pt x="7" y="55"/>
                    <a:pt x="6" y="55"/>
                  </a:cubicBezTo>
                  <a:cubicBezTo>
                    <a:pt x="5" y="55"/>
                    <a:pt x="4" y="60"/>
                    <a:pt x="4" y="59"/>
                  </a:cubicBezTo>
                  <a:cubicBezTo>
                    <a:pt x="3" y="59"/>
                    <a:pt x="4" y="57"/>
                    <a:pt x="3" y="58"/>
                  </a:cubicBezTo>
                  <a:cubicBezTo>
                    <a:pt x="2" y="59"/>
                    <a:pt x="0" y="60"/>
                    <a:pt x="1" y="62"/>
                  </a:cubicBezTo>
                  <a:cubicBezTo>
                    <a:pt x="2" y="64"/>
                    <a:pt x="2" y="65"/>
                    <a:pt x="2" y="66"/>
                  </a:cubicBezTo>
                  <a:cubicBezTo>
                    <a:pt x="1" y="67"/>
                    <a:pt x="1" y="71"/>
                    <a:pt x="2" y="70"/>
                  </a:cubicBezTo>
                  <a:cubicBezTo>
                    <a:pt x="2" y="70"/>
                    <a:pt x="3" y="68"/>
                    <a:pt x="3" y="68"/>
                  </a:cubicBezTo>
                  <a:cubicBezTo>
                    <a:pt x="3" y="69"/>
                    <a:pt x="2" y="70"/>
                    <a:pt x="3" y="72"/>
                  </a:cubicBezTo>
                  <a:cubicBezTo>
                    <a:pt x="3" y="74"/>
                    <a:pt x="3" y="74"/>
                    <a:pt x="4" y="76"/>
                  </a:cubicBezTo>
                  <a:cubicBezTo>
                    <a:pt x="6" y="77"/>
                    <a:pt x="8" y="80"/>
                    <a:pt x="6" y="80"/>
                  </a:cubicBezTo>
                  <a:cubicBezTo>
                    <a:pt x="5" y="79"/>
                    <a:pt x="3" y="77"/>
                    <a:pt x="4" y="78"/>
                  </a:cubicBezTo>
                  <a:cubicBezTo>
                    <a:pt x="4" y="79"/>
                    <a:pt x="4" y="81"/>
                    <a:pt x="4" y="81"/>
                  </a:cubicBezTo>
                  <a:cubicBezTo>
                    <a:pt x="3" y="80"/>
                    <a:pt x="2" y="78"/>
                    <a:pt x="2" y="80"/>
                  </a:cubicBezTo>
                  <a:cubicBezTo>
                    <a:pt x="3" y="82"/>
                    <a:pt x="3" y="84"/>
                    <a:pt x="5" y="85"/>
                  </a:cubicBezTo>
                  <a:cubicBezTo>
                    <a:pt x="6" y="86"/>
                    <a:pt x="8" y="89"/>
                    <a:pt x="9" y="90"/>
                  </a:cubicBezTo>
                  <a:cubicBezTo>
                    <a:pt x="9" y="92"/>
                    <a:pt x="12" y="96"/>
                    <a:pt x="12" y="97"/>
                  </a:cubicBezTo>
                  <a:cubicBezTo>
                    <a:pt x="13" y="97"/>
                    <a:pt x="15" y="101"/>
                    <a:pt x="15" y="103"/>
                  </a:cubicBezTo>
                  <a:cubicBezTo>
                    <a:pt x="16" y="104"/>
                    <a:pt x="18" y="110"/>
                    <a:pt x="20" y="112"/>
                  </a:cubicBezTo>
                  <a:cubicBezTo>
                    <a:pt x="21" y="115"/>
                    <a:pt x="23" y="119"/>
                    <a:pt x="22" y="119"/>
                  </a:cubicBezTo>
                  <a:cubicBezTo>
                    <a:pt x="21" y="118"/>
                    <a:pt x="20" y="116"/>
                    <a:pt x="20" y="118"/>
                  </a:cubicBezTo>
                  <a:cubicBezTo>
                    <a:pt x="20" y="120"/>
                    <a:pt x="20" y="122"/>
                    <a:pt x="19" y="123"/>
                  </a:cubicBezTo>
                  <a:cubicBezTo>
                    <a:pt x="18" y="124"/>
                    <a:pt x="17" y="124"/>
                    <a:pt x="18" y="125"/>
                  </a:cubicBezTo>
                  <a:cubicBezTo>
                    <a:pt x="18" y="126"/>
                    <a:pt x="19" y="128"/>
                    <a:pt x="20" y="128"/>
                  </a:cubicBezTo>
                  <a:cubicBezTo>
                    <a:pt x="22" y="129"/>
                    <a:pt x="23" y="131"/>
                    <a:pt x="25" y="132"/>
                  </a:cubicBezTo>
                  <a:cubicBezTo>
                    <a:pt x="27" y="133"/>
                    <a:pt x="31" y="134"/>
                    <a:pt x="32" y="133"/>
                  </a:cubicBezTo>
                  <a:cubicBezTo>
                    <a:pt x="34" y="133"/>
                    <a:pt x="37" y="130"/>
                    <a:pt x="38" y="129"/>
                  </a:cubicBezTo>
                  <a:cubicBezTo>
                    <a:pt x="40" y="129"/>
                    <a:pt x="41" y="126"/>
                    <a:pt x="43" y="126"/>
                  </a:cubicBezTo>
                  <a:cubicBezTo>
                    <a:pt x="44" y="126"/>
                    <a:pt x="49" y="125"/>
                    <a:pt x="51" y="126"/>
                  </a:cubicBezTo>
                  <a:cubicBezTo>
                    <a:pt x="52" y="126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5"/>
                  </a:cubicBezTo>
                  <a:cubicBezTo>
                    <a:pt x="58" y="126"/>
                    <a:pt x="59" y="127"/>
                    <a:pt x="60" y="126"/>
                  </a:cubicBezTo>
                  <a:cubicBezTo>
                    <a:pt x="61" y="124"/>
                    <a:pt x="61" y="120"/>
                    <a:pt x="63" y="120"/>
                  </a:cubicBezTo>
                  <a:cubicBezTo>
                    <a:pt x="65" y="119"/>
                    <a:pt x="70" y="119"/>
                    <a:pt x="74" y="119"/>
                  </a:cubicBezTo>
                  <a:cubicBezTo>
                    <a:pt x="79" y="119"/>
                    <a:pt x="79" y="120"/>
                    <a:pt x="82" y="118"/>
                  </a:cubicBezTo>
                  <a:cubicBezTo>
                    <a:pt x="85" y="116"/>
                    <a:pt x="90" y="115"/>
                    <a:pt x="92" y="114"/>
                  </a:cubicBezTo>
                  <a:cubicBezTo>
                    <a:pt x="94" y="114"/>
                    <a:pt x="96" y="113"/>
                    <a:pt x="98" y="114"/>
                  </a:cubicBezTo>
                  <a:cubicBezTo>
                    <a:pt x="100" y="115"/>
                    <a:pt x="101" y="117"/>
                    <a:pt x="105" y="117"/>
                  </a:cubicBezTo>
                  <a:cubicBezTo>
                    <a:pt x="108" y="117"/>
                    <a:pt x="111" y="118"/>
                    <a:pt x="111" y="118"/>
                  </a:cubicBezTo>
                  <a:cubicBezTo>
                    <a:pt x="112" y="119"/>
                    <a:pt x="111" y="119"/>
                    <a:pt x="112" y="121"/>
                  </a:cubicBezTo>
                  <a:cubicBezTo>
                    <a:pt x="112" y="122"/>
                    <a:pt x="113" y="121"/>
                    <a:pt x="114" y="123"/>
                  </a:cubicBezTo>
                  <a:cubicBezTo>
                    <a:pt x="115" y="125"/>
                    <a:pt x="117" y="127"/>
                    <a:pt x="118" y="128"/>
                  </a:cubicBezTo>
                  <a:cubicBezTo>
                    <a:pt x="118" y="129"/>
                    <a:pt x="119" y="131"/>
                    <a:pt x="120" y="132"/>
                  </a:cubicBezTo>
                  <a:cubicBezTo>
                    <a:pt x="121" y="132"/>
                    <a:pt x="123" y="134"/>
                    <a:pt x="123" y="133"/>
                  </a:cubicBezTo>
                  <a:cubicBezTo>
                    <a:pt x="123" y="131"/>
                    <a:pt x="122" y="131"/>
                    <a:pt x="123" y="130"/>
                  </a:cubicBezTo>
                  <a:cubicBezTo>
                    <a:pt x="124" y="129"/>
                    <a:pt x="123" y="125"/>
                    <a:pt x="125" y="125"/>
                  </a:cubicBezTo>
                  <a:cubicBezTo>
                    <a:pt x="127" y="124"/>
                    <a:pt x="127" y="124"/>
                    <a:pt x="127" y="123"/>
                  </a:cubicBezTo>
                  <a:cubicBezTo>
                    <a:pt x="127" y="122"/>
                    <a:pt x="129" y="120"/>
                    <a:pt x="129" y="121"/>
                  </a:cubicBezTo>
                  <a:cubicBezTo>
                    <a:pt x="129" y="121"/>
                    <a:pt x="130" y="123"/>
                    <a:pt x="129" y="125"/>
                  </a:cubicBezTo>
                  <a:cubicBezTo>
                    <a:pt x="129" y="126"/>
                    <a:pt x="130" y="131"/>
                    <a:pt x="129" y="132"/>
                  </a:cubicBezTo>
                  <a:cubicBezTo>
                    <a:pt x="129" y="132"/>
                    <a:pt x="128" y="133"/>
                    <a:pt x="128" y="134"/>
                  </a:cubicBezTo>
                  <a:cubicBezTo>
                    <a:pt x="128" y="135"/>
                    <a:pt x="129" y="135"/>
                    <a:pt x="129" y="134"/>
                  </a:cubicBezTo>
                  <a:cubicBezTo>
                    <a:pt x="130" y="134"/>
                    <a:pt x="132" y="133"/>
                    <a:pt x="132" y="132"/>
                  </a:cubicBezTo>
                  <a:cubicBezTo>
                    <a:pt x="132" y="131"/>
                    <a:pt x="132" y="128"/>
                    <a:pt x="133" y="129"/>
                  </a:cubicBezTo>
                  <a:cubicBezTo>
                    <a:pt x="133" y="130"/>
                    <a:pt x="135" y="133"/>
                    <a:pt x="136" y="134"/>
                  </a:cubicBezTo>
                  <a:cubicBezTo>
                    <a:pt x="137" y="136"/>
                    <a:pt x="134" y="137"/>
                    <a:pt x="134" y="137"/>
                  </a:cubicBezTo>
                  <a:cubicBezTo>
                    <a:pt x="135" y="138"/>
                    <a:pt x="136" y="138"/>
                    <a:pt x="137" y="138"/>
                  </a:cubicBezTo>
                  <a:cubicBezTo>
                    <a:pt x="138" y="137"/>
                    <a:pt x="137" y="135"/>
                    <a:pt x="139" y="138"/>
                  </a:cubicBezTo>
                  <a:cubicBezTo>
                    <a:pt x="141" y="140"/>
                    <a:pt x="144" y="143"/>
                    <a:pt x="145" y="145"/>
                  </a:cubicBezTo>
                  <a:cubicBezTo>
                    <a:pt x="145" y="147"/>
                    <a:pt x="146" y="149"/>
                    <a:pt x="148" y="151"/>
                  </a:cubicBezTo>
                  <a:cubicBezTo>
                    <a:pt x="150" y="153"/>
                    <a:pt x="149" y="153"/>
                    <a:pt x="153" y="154"/>
                  </a:cubicBezTo>
                  <a:cubicBezTo>
                    <a:pt x="156" y="155"/>
                    <a:pt x="155" y="158"/>
                    <a:pt x="157" y="157"/>
                  </a:cubicBezTo>
                  <a:cubicBezTo>
                    <a:pt x="158" y="156"/>
                    <a:pt x="157" y="154"/>
                    <a:pt x="159" y="155"/>
                  </a:cubicBezTo>
                  <a:cubicBezTo>
                    <a:pt x="161" y="156"/>
                    <a:pt x="165" y="159"/>
                    <a:pt x="166" y="158"/>
                  </a:cubicBezTo>
                  <a:cubicBezTo>
                    <a:pt x="167" y="158"/>
                    <a:pt x="169" y="156"/>
                    <a:pt x="171" y="156"/>
                  </a:cubicBezTo>
                  <a:cubicBezTo>
                    <a:pt x="172" y="156"/>
                    <a:pt x="172" y="153"/>
                    <a:pt x="172" y="153"/>
                  </a:cubicBezTo>
                  <a:cubicBezTo>
                    <a:pt x="172" y="153"/>
                    <a:pt x="173" y="153"/>
                    <a:pt x="175" y="156"/>
                  </a:cubicBezTo>
                  <a:cubicBezTo>
                    <a:pt x="178" y="158"/>
                    <a:pt x="178" y="159"/>
                    <a:pt x="180" y="159"/>
                  </a:cubicBezTo>
                  <a:cubicBezTo>
                    <a:pt x="182" y="158"/>
                    <a:pt x="184" y="159"/>
                    <a:pt x="185" y="158"/>
                  </a:cubicBezTo>
                  <a:cubicBezTo>
                    <a:pt x="186" y="156"/>
                    <a:pt x="185" y="154"/>
                    <a:pt x="187" y="154"/>
                  </a:cubicBezTo>
                  <a:cubicBezTo>
                    <a:pt x="190" y="153"/>
                    <a:pt x="191" y="153"/>
                    <a:pt x="193" y="152"/>
                  </a:cubicBezTo>
                  <a:cubicBezTo>
                    <a:pt x="195" y="151"/>
                    <a:pt x="197" y="152"/>
                    <a:pt x="197" y="150"/>
                  </a:cubicBezTo>
                  <a:cubicBezTo>
                    <a:pt x="197" y="148"/>
                    <a:pt x="195" y="142"/>
                    <a:pt x="196" y="141"/>
                  </a:cubicBezTo>
                  <a:cubicBezTo>
                    <a:pt x="196" y="141"/>
                    <a:pt x="195" y="137"/>
                    <a:pt x="196" y="135"/>
                  </a:cubicBezTo>
                  <a:cubicBezTo>
                    <a:pt x="196" y="133"/>
                    <a:pt x="195" y="130"/>
                    <a:pt x="196" y="129"/>
                  </a:cubicBezTo>
                  <a:cubicBezTo>
                    <a:pt x="197" y="128"/>
                    <a:pt x="198" y="123"/>
                    <a:pt x="199" y="122"/>
                  </a:cubicBezTo>
                  <a:cubicBezTo>
                    <a:pt x="200" y="121"/>
                    <a:pt x="201" y="121"/>
                    <a:pt x="203" y="119"/>
                  </a:cubicBezTo>
                  <a:cubicBezTo>
                    <a:pt x="204" y="118"/>
                    <a:pt x="204" y="105"/>
                    <a:pt x="203" y="102"/>
                  </a:cubicBezTo>
                  <a:cubicBezTo>
                    <a:pt x="203" y="99"/>
                    <a:pt x="203" y="94"/>
                    <a:pt x="201" y="9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6981309" y="6611467"/>
              <a:ext cx="119850" cy="126764"/>
            </a:xfrm>
            <a:custGeom>
              <a:avLst/>
              <a:gdLst>
                <a:gd name="T0" fmla="*/ 18 w 22"/>
                <a:gd name="T1" fmla="*/ 2 h 23"/>
                <a:gd name="T2" fmla="*/ 12 w 22"/>
                <a:gd name="T3" fmla="*/ 3 h 23"/>
                <a:gd name="T4" fmla="*/ 4 w 22"/>
                <a:gd name="T5" fmla="*/ 1 h 23"/>
                <a:gd name="T6" fmla="*/ 0 w 22"/>
                <a:gd name="T7" fmla="*/ 2 h 23"/>
                <a:gd name="T8" fmla="*/ 6 w 22"/>
                <a:gd name="T9" fmla="*/ 11 h 23"/>
                <a:gd name="T10" fmla="*/ 8 w 22"/>
                <a:gd name="T11" fmla="*/ 16 h 23"/>
                <a:gd name="T12" fmla="*/ 16 w 22"/>
                <a:gd name="T13" fmla="*/ 23 h 23"/>
                <a:gd name="T14" fmla="*/ 18 w 22"/>
                <a:gd name="T15" fmla="*/ 18 h 23"/>
                <a:gd name="T16" fmla="*/ 21 w 22"/>
                <a:gd name="T17" fmla="*/ 20 h 23"/>
                <a:gd name="T18" fmla="*/ 21 w 22"/>
                <a:gd name="T19" fmla="*/ 18 h 23"/>
                <a:gd name="T20" fmla="*/ 22 w 22"/>
                <a:gd name="T21" fmla="*/ 13 h 23"/>
                <a:gd name="T22" fmla="*/ 20 w 22"/>
                <a:gd name="T23" fmla="*/ 5 h 23"/>
                <a:gd name="T24" fmla="*/ 18 w 22"/>
                <a:gd name="T2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3">
                  <a:moveTo>
                    <a:pt x="18" y="2"/>
                  </a:moveTo>
                  <a:cubicBezTo>
                    <a:pt x="17" y="1"/>
                    <a:pt x="13" y="3"/>
                    <a:pt x="12" y="3"/>
                  </a:cubicBezTo>
                  <a:cubicBezTo>
                    <a:pt x="10" y="4"/>
                    <a:pt x="7" y="3"/>
                    <a:pt x="4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2"/>
                    <a:pt x="5" y="9"/>
                    <a:pt x="6" y="11"/>
                  </a:cubicBezTo>
                  <a:cubicBezTo>
                    <a:pt x="7" y="13"/>
                    <a:pt x="8" y="13"/>
                    <a:pt x="8" y="16"/>
                  </a:cubicBezTo>
                  <a:cubicBezTo>
                    <a:pt x="9" y="19"/>
                    <a:pt x="14" y="23"/>
                    <a:pt x="16" y="23"/>
                  </a:cubicBezTo>
                  <a:cubicBezTo>
                    <a:pt x="18" y="23"/>
                    <a:pt x="18" y="19"/>
                    <a:pt x="18" y="18"/>
                  </a:cubicBezTo>
                  <a:cubicBezTo>
                    <a:pt x="19" y="17"/>
                    <a:pt x="20" y="19"/>
                    <a:pt x="21" y="20"/>
                  </a:cubicBezTo>
                  <a:cubicBezTo>
                    <a:pt x="22" y="21"/>
                    <a:pt x="21" y="18"/>
                    <a:pt x="21" y="18"/>
                  </a:cubicBezTo>
                  <a:cubicBezTo>
                    <a:pt x="20" y="17"/>
                    <a:pt x="21" y="14"/>
                    <a:pt x="22" y="13"/>
                  </a:cubicBezTo>
                  <a:cubicBezTo>
                    <a:pt x="22" y="12"/>
                    <a:pt x="21" y="7"/>
                    <a:pt x="20" y="5"/>
                  </a:cubicBezTo>
                  <a:cubicBezTo>
                    <a:pt x="18" y="4"/>
                    <a:pt x="20" y="4"/>
                    <a:pt x="18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7624349" y="6606855"/>
              <a:ext cx="152117" cy="267359"/>
            </a:xfrm>
            <a:custGeom>
              <a:avLst/>
              <a:gdLst>
                <a:gd name="T0" fmla="*/ 27 w 28"/>
                <a:gd name="T1" fmla="*/ 14 h 49"/>
                <a:gd name="T2" fmla="*/ 25 w 28"/>
                <a:gd name="T3" fmla="*/ 6 h 49"/>
                <a:gd name="T4" fmla="*/ 23 w 28"/>
                <a:gd name="T5" fmla="*/ 3 h 49"/>
                <a:gd name="T6" fmla="*/ 21 w 28"/>
                <a:gd name="T7" fmla="*/ 5 h 49"/>
                <a:gd name="T8" fmla="*/ 19 w 28"/>
                <a:gd name="T9" fmla="*/ 3 h 49"/>
                <a:gd name="T10" fmla="*/ 17 w 28"/>
                <a:gd name="T11" fmla="*/ 1 h 49"/>
                <a:gd name="T12" fmla="*/ 14 w 28"/>
                <a:gd name="T13" fmla="*/ 2 h 49"/>
                <a:gd name="T14" fmla="*/ 13 w 28"/>
                <a:gd name="T15" fmla="*/ 9 h 49"/>
                <a:gd name="T16" fmla="*/ 13 w 28"/>
                <a:gd name="T17" fmla="*/ 14 h 49"/>
                <a:gd name="T18" fmla="*/ 9 w 28"/>
                <a:gd name="T19" fmla="*/ 23 h 49"/>
                <a:gd name="T20" fmla="*/ 4 w 28"/>
                <a:gd name="T21" fmla="*/ 28 h 49"/>
                <a:gd name="T22" fmla="*/ 4 w 28"/>
                <a:gd name="T23" fmla="*/ 34 h 49"/>
                <a:gd name="T24" fmla="*/ 2 w 28"/>
                <a:gd name="T25" fmla="*/ 38 h 49"/>
                <a:gd name="T26" fmla="*/ 0 w 28"/>
                <a:gd name="T27" fmla="*/ 42 h 49"/>
                <a:gd name="T28" fmla="*/ 7 w 28"/>
                <a:gd name="T29" fmla="*/ 45 h 49"/>
                <a:gd name="T30" fmla="*/ 10 w 28"/>
                <a:gd name="T31" fmla="*/ 48 h 49"/>
                <a:gd name="T32" fmla="*/ 15 w 28"/>
                <a:gd name="T33" fmla="*/ 48 h 49"/>
                <a:gd name="T34" fmla="*/ 19 w 28"/>
                <a:gd name="T35" fmla="*/ 44 h 49"/>
                <a:gd name="T36" fmla="*/ 20 w 28"/>
                <a:gd name="T37" fmla="*/ 38 h 49"/>
                <a:gd name="T38" fmla="*/ 18 w 28"/>
                <a:gd name="T39" fmla="*/ 31 h 49"/>
                <a:gd name="T40" fmla="*/ 24 w 28"/>
                <a:gd name="T41" fmla="*/ 26 h 49"/>
                <a:gd name="T42" fmla="*/ 27 w 28"/>
                <a:gd name="T43" fmla="*/ 26 h 49"/>
                <a:gd name="T44" fmla="*/ 25 w 28"/>
                <a:gd name="T45" fmla="*/ 21 h 49"/>
                <a:gd name="T46" fmla="*/ 27 w 28"/>
                <a:gd name="T47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" h="49">
                  <a:moveTo>
                    <a:pt x="27" y="14"/>
                  </a:moveTo>
                  <a:cubicBezTo>
                    <a:pt x="27" y="12"/>
                    <a:pt x="26" y="9"/>
                    <a:pt x="25" y="6"/>
                  </a:cubicBezTo>
                  <a:cubicBezTo>
                    <a:pt x="24" y="3"/>
                    <a:pt x="24" y="4"/>
                    <a:pt x="23" y="3"/>
                  </a:cubicBezTo>
                  <a:cubicBezTo>
                    <a:pt x="22" y="3"/>
                    <a:pt x="21" y="4"/>
                    <a:pt x="21" y="5"/>
                  </a:cubicBezTo>
                  <a:cubicBezTo>
                    <a:pt x="21" y="6"/>
                    <a:pt x="20" y="4"/>
                    <a:pt x="19" y="3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4" y="0"/>
                    <a:pt x="14" y="2"/>
                  </a:cubicBezTo>
                  <a:cubicBezTo>
                    <a:pt x="14" y="4"/>
                    <a:pt x="14" y="8"/>
                    <a:pt x="13" y="9"/>
                  </a:cubicBezTo>
                  <a:cubicBezTo>
                    <a:pt x="12" y="10"/>
                    <a:pt x="12" y="12"/>
                    <a:pt x="13" y="14"/>
                  </a:cubicBezTo>
                  <a:cubicBezTo>
                    <a:pt x="14" y="17"/>
                    <a:pt x="10" y="21"/>
                    <a:pt x="9" y="23"/>
                  </a:cubicBezTo>
                  <a:cubicBezTo>
                    <a:pt x="8" y="25"/>
                    <a:pt x="6" y="27"/>
                    <a:pt x="4" y="28"/>
                  </a:cubicBezTo>
                  <a:cubicBezTo>
                    <a:pt x="3" y="28"/>
                    <a:pt x="5" y="33"/>
                    <a:pt x="4" y="34"/>
                  </a:cubicBezTo>
                  <a:cubicBezTo>
                    <a:pt x="2" y="35"/>
                    <a:pt x="2" y="36"/>
                    <a:pt x="2" y="38"/>
                  </a:cubicBezTo>
                  <a:cubicBezTo>
                    <a:pt x="1" y="39"/>
                    <a:pt x="0" y="40"/>
                    <a:pt x="0" y="42"/>
                  </a:cubicBezTo>
                  <a:cubicBezTo>
                    <a:pt x="1" y="44"/>
                    <a:pt x="6" y="45"/>
                    <a:pt x="7" y="45"/>
                  </a:cubicBezTo>
                  <a:cubicBezTo>
                    <a:pt x="8" y="45"/>
                    <a:pt x="8" y="46"/>
                    <a:pt x="10" y="48"/>
                  </a:cubicBezTo>
                  <a:cubicBezTo>
                    <a:pt x="11" y="49"/>
                    <a:pt x="14" y="49"/>
                    <a:pt x="15" y="48"/>
                  </a:cubicBezTo>
                  <a:cubicBezTo>
                    <a:pt x="16" y="48"/>
                    <a:pt x="18" y="45"/>
                    <a:pt x="19" y="44"/>
                  </a:cubicBezTo>
                  <a:cubicBezTo>
                    <a:pt x="20" y="42"/>
                    <a:pt x="20" y="40"/>
                    <a:pt x="20" y="38"/>
                  </a:cubicBezTo>
                  <a:cubicBezTo>
                    <a:pt x="20" y="37"/>
                    <a:pt x="19" y="32"/>
                    <a:pt x="18" y="31"/>
                  </a:cubicBezTo>
                  <a:cubicBezTo>
                    <a:pt x="18" y="30"/>
                    <a:pt x="23" y="27"/>
                    <a:pt x="24" y="26"/>
                  </a:cubicBezTo>
                  <a:cubicBezTo>
                    <a:pt x="25" y="25"/>
                    <a:pt x="26" y="26"/>
                    <a:pt x="27" y="26"/>
                  </a:cubicBezTo>
                  <a:cubicBezTo>
                    <a:pt x="28" y="25"/>
                    <a:pt x="25" y="23"/>
                    <a:pt x="25" y="21"/>
                  </a:cubicBezTo>
                  <a:cubicBezTo>
                    <a:pt x="25" y="19"/>
                    <a:pt x="26" y="15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7624350" y="6367157"/>
              <a:ext cx="212044" cy="278881"/>
            </a:xfrm>
            <a:custGeom>
              <a:avLst/>
              <a:gdLst>
                <a:gd name="T0" fmla="*/ 38 w 39"/>
                <a:gd name="T1" fmla="*/ 32 h 51"/>
                <a:gd name="T2" fmla="*/ 39 w 39"/>
                <a:gd name="T3" fmla="*/ 25 h 51"/>
                <a:gd name="T4" fmla="*/ 35 w 39"/>
                <a:gd name="T5" fmla="*/ 24 h 51"/>
                <a:gd name="T6" fmla="*/ 31 w 39"/>
                <a:gd name="T7" fmla="*/ 25 h 51"/>
                <a:gd name="T8" fmla="*/ 25 w 39"/>
                <a:gd name="T9" fmla="*/ 20 h 51"/>
                <a:gd name="T10" fmla="*/ 20 w 39"/>
                <a:gd name="T11" fmla="*/ 13 h 51"/>
                <a:gd name="T12" fmla="*/ 21 w 39"/>
                <a:gd name="T13" fmla="*/ 17 h 51"/>
                <a:gd name="T14" fmla="*/ 21 w 39"/>
                <a:gd name="T15" fmla="*/ 20 h 51"/>
                <a:gd name="T16" fmla="*/ 17 w 39"/>
                <a:gd name="T17" fmla="*/ 17 h 51"/>
                <a:gd name="T18" fmla="*/ 15 w 39"/>
                <a:gd name="T19" fmla="*/ 11 h 51"/>
                <a:gd name="T20" fmla="*/ 9 w 39"/>
                <a:gd name="T21" fmla="*/ 6 h 51"/>
                <a:gd name="T22" fmla="*/ 2 w 39"/>
                <a:gd name="T23" fmla="*/ 1 h 51"/>
                <a:gd name="T24" fmla="*/ 8 w 39"/>
                <a:gd name="T25" fmla="*/ 9 h 51"/>
                <a:gd name="T26" fmla="*/ 15 w 39"/>
                <a:gd name="T27" fmla="*/ 17 h 51"/>
                <a:gd name="T28" fmla="*/ 18 w 39"/>
                <a:gd name="T29" fmla="*/ 20 h 51"/>
                <a:gd name="T30" fmla="*/ 20 w 39"/>
                <a:gd name="T31" fmla="*/ 23 h 51"/>
                <a:gd name="T32" fmla="*/ 20 w 39"/>
                <a:gd name="T33" fmla="*/ 29 h 51"/>
                <a:gd name="T34" fmla="*/ 18 w 39"/>
                <a:gd name="T35" fmla="*/ 35 h 51"/>
                <a:gd name="T36" fmla="*/ 27 w 39"/>
                <a:gd name="T37" fmla="*/ 41 h 51"/>
                <a:gd name="T38" fmla="*/ 28 w 39"/>
                <a:gd name="T39" fmla="*/ 49 h 51"/>
                <a:gd name="T40" fmla="*/ 33 w 39"/>
                <a:gd name="T41" fmla="*/ 51 h 51"/>
                <a:gd name="T42" fmla="*/ 34 w 39"/>
                <a:gd name="T43" fmla="*/ 46 h 51"/>
                <a:gd name="T44" fmla="*/ 37 w 39"/>
                <a:gd name="T45" fmla="*/ 39 h 51"/>
                <a:gd name="T46" fmla="*/ 36 w 39"/>
                <a:gd name="T47" fmla="*/ 35 h 51"/>
                <a:gd name="T48" fmla="*/ 38 w 39"/>
                <a:gd name="T49" fmla="*/ 3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51">
                  <a:moveTo>
                    <a:pt x="38" y="32"/>
                  </a:moveTo>
                  <a:cubicBezTo>
                    <a:pt x="38" y="31"/>
                    <a:pt x="39" y="27"/>
                    <a:pt x="39" y="25"/>
                  </a:cubicBezTo>
                  <a:cubicBezTo>
                    <a:pt x="38" y="24"/>
                    <a:pt x="36" y="23"/>
                    <a:pt x="35" y="24"/>
                  </a:cubicBezTo>
                  <a:cubicBezTo>
                    <a:pt x="33" y="25"/>
                    <a:pt x="34" y="26"/>
                    <a:pt x="31" y="25"/>
                  </a:cubicBezTo>
                  <a:cubicBezTo>
                    <a:pt x="28" y="24"/>
                    <a:pt x="25" y="21"/>
                    <a:pt x="25" y="20"/>
                  </a:cubicBezTo>
                  <a:cubicBezTo>
                    <a:pt x="24" y="19"/>
                    <a:pt x="21" y="14"/>
                    <a:pt x="20" y="13"/>
                  </a:cubicBezTo>
                  <a:cubicBezTo>
                    <a:pt x="19" y="12"/>
                    <a:pt x="20" y="15"/>
                    <a:pt x="21" y="17"/>
                  </a:cubicBezTo>
                  <a:cubicBezTo>
                    <a:pt x="23" y="19"/>
                    <a:pt x="22" y="20"/>
                    <a:pt x="21" y="20"/>
                  </a:cubicBezTo>
                  <a:cubicBezTo>
                    <a:pt x="21" y="21"/>
                    <a:pt x="19" y="19"/>
                    <a:pt x="17" y="17"/>
                  </a:cubicBezTo>
                  <a:cubicBezTo>
                    <a:pt x="16" y="14"/>
                    <a:pt x="15" y="13"/>
                    <a:pt x="15" y="11"/>
                  </a:cubicBezTo>
                  <a:cubicBezTo>
                    <a:pt x="15" y="10"/>
                    <a:pt x="11" y="7"/>
                    <a:pt x="9" y="6"/>
                  </a:cubicBezTo>
                  <a:cubicBezTo>
                    <a:pt x="7" y="5"/>
                    <a:pt x="4" y="2"/>
                    <a:pt x="2" y="1"/>
                  </a:cubicBezTo>
                  <a:cubicBezTo>
                    <a:pt x="0" y="0"/>
                    <a:pt x="6" y="7"/>
                    <a:pt x="8" y="9"/>
                  </a:cubicBezTo>
                  <a:cubicBezTo>
                    <a:pt x="10" y="11"/>
                    <a:pt x="14" y="16"/>
                    <a:pt x="15" y="17"/>
                  </a:cubicBezTo>
                  <a:cubicBezTo>
                    <a:pt x="17" y="18"/>
                    <a:pt x="18" y="19"/>
                    <a:pt x="18" y="20"/>
                  </a:cubicBezTo>
                  <a:cubicBezTo>
                    <a:pt x="17" y="21"/>
                    <a:pt x="17" y="21"/>
                    <a:pt x="20" y="23"/>
                  </a:cubicBezTo>
                  <a:cubicBezTo>
                    <a:pt x="22" y="25"/>
                    <a:pt x="19" y="26"/>
                    <a:pt x="20" y="29"/>
                  </a:cubicBezTo>
                  <a:cubicBezTo>
                    <a:pt x="21" y="31"/>
                    <a:pt x="19" y="34"/>
                    <a:pt x="18" y="35"/>
                  </a:cubicBezTo>
                  <a:cubicBezTo>
                    <a:pt x="18" y="37"/>
                    <a:pt x="25" y="39"/>
                    <a:pt x="27" y="41"/>
                  </a:cubicBezTo>
                  <a:cubicBezTo>
                    <a:pt x="30" y="43"/>
                    <a:pt x="27" y="49"/>
                    <a:pt x="28" y="49"/>
                  </a:cubicBezTo>
                  <a:cubicBezTo>
                    <a:pt x="29" y="51"/>
                    <a:pt x="32" y="51"/>
                    <a:pt x="33" y="51"/>
                  </a:cubicBezTo>
                  <a:cubicBezTo>
                    <a:pt x="34" y="51"/>
                    <a:pt x="34" y="48"/>
                    <a:pt x="34" y="46"/>
                  </a:cubicBezTo>
                  <a:cubicBezTo>
                    <a:pt x="34" y="45"/>
                    <a:pt x="36" y="40"/>
                    <a:pt x="37" y="39"/>
                  </a:cubicBezTo>
                  <a:cubicBezTo>
                    <a:pt x="37" y="37"/>
                    <a:pt x="35" y="36"/>
                    <a:pt x="36" y="35"/>
                  </a:cubicBezTo>
                  <a:cubicBezTo>
                    <a:pt x="37" y="34"/>
                    <a:pt x="38" y="33"/>
                    <a:pt x="38" y="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-290355" y="3294851"/>
              <a:ext cx="2509934" cy="3913560"/>
            </a:xfrm>
            <a:custGeom>
              <a:avLst/>
              <a:gdLst>
                <a:gd name="T0" fmla="*/ 393 w 460"/>
                <a:gd name="T1" fmla="*/ 367 h 716"/>
                <a:gd name="T2" fmla="*/ 379 w 460"/>
                <a:gd name="T3" fmla="*/ 358 h 716"/>
                <a:gd name="T4" fmla="*/ 355 w 460"/>
                <a:gd name="T5" fmla="*/ 339 h 716"/>
                <a:gd name="T6" fmla="*/ 294 w 460"/>
                <a:gd name="T7" fmla="*/ 337 h 716"/>
                <a:gd name="T8" fmla="*/ 256 w 460"/>
                <a:gd name="T9" fmla="*/ 338 h 716"/>
                <a:gd name="T10" fmla="*/ 261 w 460"/>
                <a:gd name="T11" fmla="*/ 317 h 716"/>
                <a:gd name="T12" fmla="*/ 238 w 460"/>
                <a:gd name="T13" fmla="*/ 314 h 716"/>
                <a:gd name="T14" fmla="*/ 250 w 460"/>
                <a:gd name="T15" fmla="*/ 290 h 716"/>
                <a:gd name="T16" fmla="*/ 209 w 460"/>
                <a:gd name="T17" fmla="*/ 279 h 716"/>
                <a:gd name="T18" fmla="*/ 229 w 460"/>
                <a:gd name="T19" fmla="*/ 255 h 716"/>
                <a:gd name="T20" fmla="*/ 282 w 460"/>
                <a:gd name="T21" fmla="*/ 270 h 716"/>
                <a:gd name="T22" fmla="*/ 319 w 460"/>
                <a:gd name="T23" fmla="*/ 218 h 716"/>
                <a:gd name="T24" fmla="*/ 363 w 460"/>
                <a:gd name="T25" fmla="*/ 180 h 716"/>
                <a:gd name="T26" fmla="*/ 372 w 460"/>
                <a:gd name="T27" fmla="*/ 184 h 716"/>
                <a:gd name="T28" fmla="*/ 364 w 460"/>
                <a:gd name="T29" fmla="*/ 160 h 716"/>
                <a:gd name="T30" fmla="*/ 412 w 460"/>
                <a:gd name="T31" fmla="*/ 132 h 716"/>
                <a:gd name="T32" fmla="*/ 393 w 460"/>
                <a:gd name="T33" fmla="*/ 104 h 716"/>
                <a:gd name="T34" fmla="*/ 371 w 460"/>
                <a:gd name="T35" fmla="*/ 95 h 716"/>
                <a:gd name="T36" fmla="*/ 339 w 460"/>
                <a:gd name="T37" fmla="*/ 88 h 716"/>
                <a:gd name="T38" fmla="*/ 325 w 460"/>
                <a:gd name="T39" fmla="*/ 142 h 716"/>
                <a:gd name="T40" fmla="*/ 277 w 460"/>
                <a:gd name="T41" fmla="*/ 113 h 716"/>
                <a:gd name="T42" fmla="*/ 296 w 460"/>
                <a:gd name="T43" fmla="*/ 72 h 716"/>
                <a:gd name="T44" fmla="*/ 317 w 460"/>
                <a:gd name="T45" fmla="*/ 47 h 716"/>
                <a:gd name="T46" fmla="*/ 340 w 460"/>
                <a:gd name="T47" fmla="*/ 30 h 716"/>
                <a:gd name="T48" fmla="*/ 328 w 460"/>
                <a:gd name="T49" fmla="*/ 28 h 716"/>
                <a:gd name="T50" fmla="*/ 309 w 460"/>
                <a:gd name="T51" fmla="*/ 24 h 716"/>
                <a:gd name="T52" fmla="*/ 291 w 460"/>
                <a:gd name="T53" fmla="*/ 18 h 716"/>
                <a:gd name="T54" fmla="*/ 284 w 460"/>
                <a:gd name="T55" fmla="*/ 33 h 716"/>
                <a:gd name="T56" fmla="*/ 242 w 460"/>
                <a:gd name="T57" fmla="*/ 32 h 716"/>
                <a:gd name="T58" fmla="*/ 226 w 460"/>
                <a:gd name="T59" fmla="*/ 37 h 716"/>
                <a:gd name="T60" fmla="*/ 189 w 460"/>
                <a:gd name="T61" fmla="*/ 20 h 716"/>
                <a:gd name="T62" fmla="*/ 163 w 460"/>
                <a:gd name="T63" fmla="*/ 19 h 716"/>
                <a:gd name="T64" fmla="*/ 128 w 460"/>
                <a:gd name="T65" fmla="*/ 21 h 716"/>
                <a:gd name="T66" fmla="*/ 78 w 460"/>
                <a:gd name="T67" fmla="*/ 8 h 716"/>
                <a:gd name="T68" fmla="*/ 32 w 460"/>
                <a:gd name="T69" fmla="*/ 42 h 716"/>
                <a:gd name="T70" fmla="*/ 22 w 460"/>
                <a:gd name="T71" fmla="*/ 48 h 716"/>
                <a:gd name="T72" fmla="*/ 26 w 460"/>
                <a:gd name="T73" fmla="*/ 70 h 716"/>
                <a:gd name="T74" fmla="*/ 15 w 460"/>
                <a:gd name="T75" fmla="*/ 95 h 716"/>
                <a:gd name="T76" fmla="*/ 15 w 460"/>
                <a:gd name="T77" fmla="*/ 115 h 716"/>
                <a:gd name="T78" fmla="*/ 49 w 460"/>
                <a:gd name="T79" fmla="*/ 95 h 716"/>
                <a:gd name="T80" fmla="*/ 73 w 460"/>
                <a:gd name="T81" fmla="*/ 91 h 716"/>
                <a:gd name="T82" fmla="*/ 111 w 460"/>
                <a:gd name="T83" fmla="*/ 102 h 716"/>
                <a:gd name="T84" fmla="*/ 129 w 460"/>
                <a:gd name="T85" fmla="*/ 124 h 716"/>
                <a:gd name="T86" fmla="*/ 138 w 460"/>
                <a:gd name="T87" fmla="*/ 149 h 716"/>
                <a:gd name="T88" fmla="*/ 135 w 460"/>
                <a:gd name="T89" fmla="*/ 163 h 716"/>
                <a:gd name="T90" fmla="*/ 139 w 460"/>
                <a:gd name="T91" fmla="*/ 237 h 716"/>
                <a:gd name="T92" fmla="*/ 155 w 460"/>
                <a:gd name="T93" fmla="*/ 281 h 716"/>
                <a:gd name="T94" fmla="*/ 160 w 460"/>
                <a:gd name="T95" fmla="*/ 262 h 716"/>
                <a:gd name="T96" fmla="*/ 222 w 460"/>
                <a:gd name="T97" fmla="*/ 321 h 716"/>
                <a:gd name="T98" fmla="*/ 240 w 460"/>
                <a:gd name="T99" fmla="*/ 326 h 716"/>
                <a:gd name="T100" fmla="*/ 246 w 460"/>
                <a:gd name="T101" fmla="*/ 340 h 716"/>
                <a:gd name="T102" fmla="*/ 279 w 460"/>
                <a:gd name="T103" fmla="*/ 354 h 716"/>
                <a:gd name="T104" fmla="*/ 253 w 460"/>
                <a:gd name="T105" fmla="*/ 396 h 716"/>
                <a:gd name="T106" fmla="*/ 265 w 460"/>
                <a:gd name="T107" fmla="*/ 458 h 716"/>
                <a:gd name="T108" fmla="*/ 259 w 460"/>
                <a:gd name="T109" fmla="*/ 546 h 716"/>
                <a:gd name="T110" fmla="*/ 232 w 460"/>
                <a:gd name="T111" fmla="*/ 635 h 716"/>
                <a:gd name="T112" fmla="*/ 213 w 460"/>
                <a:gd name="T113" fmla="*/ 687 h 716"/>
                <a:gd name="T114" fmla="*/ 236 w 460"/>
                <a:gd name="T115" fmla="*/ 704 h 716"/>
                <a:gd name="T116" fmla="*/ 250 w 460"/>
                <a:gd name="T117" fmla="*/ 677 h 716"/>
                <a:gd name="T118" fmla="*/ 301 w 460"/>
                <a:gd name="T119" fmla="*/ 594 h 716"/>
                <a:gd name="T120" fmla="*/ 349 w 460"/>
                <a:gd name="T121" fmla="*/ 556 h 716"/>
                <a:gd name="T122" fmla="*/ 395 w 460"/>
                <a:gd name="T123" fmla="*/ 498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0" h="716">
                  <a:moveTo>
                    <a:pt x="458" y="407"/>
                  </a:moveTo>
                  <a:cubicBezTo>
                    <a:pt x="457" y="406"/>
                    <a:pt x="455" y="405"/>
                    <a:pt x="452" y="404"/>
                  </a:cubicBezTo>
                  <a:cubicBezTo>
                    <a:pt x="449" y="404"/>
                    <a:pt x="446" y="404"/>
                    <a:pt x="445" y="402"/>
                  </a:cubicBezTo>
                  <a:cubicBezTo>
                    <a:pt x="443" y="401"/>
                    <a:pt x="442" y="398"/>
                    <a:pt x="438" y="397"/>
                  </a:cubicBezTo>
                  <a:cubicBezTo>
                    <a:pt x="434" y="397"/>
                    <a:pt x="430" y="397"/>
                    <a:pt x="428" y="397"/>
                  </a:cubicBezTo>
                  <a:cubicBezTo>
                    <a:pt x="426" y="396"/>
                    <a:pt x="426" y="395"/>
                    <a:pt x="423" y="395"/>
                  </a:cubicBezTo>
                  <a:cubicBezTo>
                    <a:pt x="421" y="395"/>
                    <a:pt x="419" y="395"/>
                    <a:pt x="418" y="395"/>
                  </a:cubicBezTo>
                  <a:cubicBezTo>
                    <a:pt x="418" y="394"/>
                    <a:pt x="417" y="392"/>
                    <a:pt x="416" y="392"/>
                  </a:cubicBezTo>
                  <a:cubicBezTo>
                    <a:pt x="414" y="391"/>
                    <a:pt x="410" y="389"/>
                    <a:pt x="409" y="388"/>
                  </a:cubicBezTo>
                  <a:cubicBezTo>
                    <a:pt x="408" y="388"/>
                    <a:pt x="406" y="386"/>
                    <a:pt x="405" y="387"/>
                  </a:cubicBezTo>
                  <a:cubicBezTo>
                    <a:pt x="403" y="388"/>
                    <a:pt x="400" y="393"/>
                    <a:pt x="399" y="393"/>
                  </a:cubicBezTo>
                  <a:cubicBezTo>
                    <a:pt x="398" y="393"/>
                    <a:pt x="402" y="388"/>
                    <a:pt x="403" y="388"/>
                  </a:cubicBezTo>
                  <a:cubicBezTo>
                    <a:pt x="403" y="387"/>
                    <a:pt x="403" y="385"/>
                    <a:pt x="401" y="385"/>
                  </a:cubicBezTo>
                  <a:cubicBezTo>
                    <a:pt x="399" y="385"/>
                    <a:pt x="397" y="386"/>
                    <a:pt x="396" y="385"/>
                  </a:cubicBezTo>
                  <a:cubicBezTo>
                    <a:pt x="396" y="385"/>
                    <a:pt x="396" y="382"/>
                    <a:pt x="394" y="383"/>
                  </a:cubicBezTo>
                  <a:cubicBezTo>
                    <a:pt x="393" y="384"/>
                    <a:pt x="391" y="387"/>
                    <a:pt x="391" y="386"/>
                  </a:cubicBezTo>
                  <a:cubicBezTo>
                    <a:pt x="391" y="384"/>
                    <a:pt x="394" y="383"/>
                    <a:pt x="395" y="382"/>
                  </a:cubicBezTo>
                  <a:cubicBezTo>
                    <a:pt x="396" y="382"/>
                    <a:pt x="397" y="379"/>
                    <a:pt x="397" y="378"/>
                  </a:cubicBezTo>
                  <a:cubicBezTo>
                    <a:pt x="397" y="377"/>
                    <a:pt x="396" y="377"/>
                    <a:pt x="395" y="375"/>
                  </a:cubicBezTo>
                  <a:cubicBezTo>
                    <a:pt x="394" y="374"/>
                    <a:pt x="393" y="368"/>
                    <a:pt x="393" y="367"/>
                  </a:cubicBezTo>
                  <a:cubicBezTo>
                    <a:pt x="393" y="367"/>
                    <a:pt x="393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5"/>
                    <a:pt x="392" y="365"/>
                    <a:pt x="391" y="365"/>
                  </a:cubicBezTo>
                  <a:cubicBezTo>
                    <a:pt x="391" y="365"/>
                    <a:pt x="391" y="364"/>
                    <a:pt x="391" y="364"/>
                  </a:cubicBezTo>
                  <a:cubicBezTo>
                    <a:pt x="391" y="364"/>
                    <a:pt x="390" y="364"/>
                    <a:pt x="390" y="364"/>
                  </a:cubicBezTo>
                  <a:cubicBezTo>
                    <a:pt x="390" y="364"/>
                    <a:pt x="389" y="363"/>
                    <a:pt x="389" y="363"/>
                  </a:cubicBezTo>
                  <a:cubicBezTo>
                    <a:pt x="389" y="363"/>
                    <a:pt x="389" y="363"/>
                    <a:pt x="389" y="363"/>
                  </a:cubicBezTo>
                  <a:cubicBezTo>
                    <a:pt x="389" y="363"/>
                    <a:pt x="388" y="363"/>
                    <a:pt x="388" y="362"/>
                  </a:cubicBezTo>
                  <a:cubicBezTo>
                    <a:pt x="388" y="362"/>
                    <a:pt x="388" y="362"/>
                    <a:pt x="388" y="362"/>
                  </a:cubicBezTo>
                  <a:cubicBezTo>
                    <a:pt x="388" y="362"/>
                    <a:pt x="387" y="362"/>
                    <a:pt x="387" y="362"/>
                  </a:cubicBezTo>
                  <a:cubicBezTo>
                    <a:pt x="387" y="362"/>
                    <a:pt x="387" y="361"/>
                    <a:pt x="386" y="361"/>
                  </a:cubicBezTo>
                  <a:cubicBezTo>
                    <a:pt x="386" y="361"/>
                    <a:pt x="386" y="361"/>
                    <a:pt x="386" y="361"/>
                  </a:cubicBezTo>
                  <a:cubicBezTo>
                    <a:pt x="386" y="361"/>
                    <a:pt x="385" y="360"/>
                    <a:pt x="385" y="360"/>
                  </a:cubicBezTo>
                  <a:cubicBezTo>
                    <a:pt x="385" y="360"/>
                    <a:pt x="384" y="360"/>
                    <a:pt x="384" y="360"/>
                  </a:cubicBezTo>
                  <a:cubicBezTo>
                    <a:pt x="384" y="360"/>
                    <a:pt x="383" y="360"/>
                    <a:pt x="383" y="359"/>
                  </a:cubicBezTo>
                  <a:cubicBezTo>
                    <a:pt x="383" y="359"/>
                    <a:pt x="383" y="359"/>
                    <a:pt x="383" y="359"/>
                  </a:cubicBezTo>
                  <a:cubicBezTo>
                    <a:pt x="382" y="359"/>
                    <a:pt x="382" y="359"/>
                    <a:pt x="382" y="359"/>
                  </a:cubicBezTo>
                  <a:cubicBezTo>
                    <a:pt x="381" y="358"/>
                    <a:pt x="380" y="358"/>
                    <a:pt x="380" y="358"/>
                  </a:cubicBezTo>
                  <a:cubicBezTo>
                    <a:pt x="379" y="358"/>
                    <a:pt x="379" y="358"/>
                    <a:pt x="379" y="358"/>
                  </a:cubicBezTo>
                  <a:cubicBezTo>
                    <a:pt x="376" y="358"/>
                    <a:pt x="373" y="359"/>
                    <a:pt x="371" y="358"/>
                  </a:cubicBezTo>
                  <a:cubicBezTo>
                    <a:pt x="371" y="358"/>
                    <a:pt x="370" y="358"/>
                    <a:pt x="370" y="358"/>
                  </a:cubicBezTo>
                  <a:cubicBezTo>
                    <a:pt x="370" y="358"/>
                    <a:pt x="370" y="357"/>
                    <a:pt x="369" y="357"/>
                  </a:cubicBezTo>
                  <a:cubicBezTo>
                    <a:pt x="369" y="357"/>
                    <a:pt x="369" y="357"/>
                    <a:pt x="369" y="357"/>
                  </a:cubicBezTo>
                  <a:cubicBezTo>
                    <a:pt x="369" y="357"/>
                    <a:pt x="368" y="356"/>
                    <a:pt x="368" y="356"/>
                  </a:cubicBezTo>
                  <a:cubicBezTo>
                    <a:pt x="368" y="356"/>
                    <a:pt x="368" y="356"/>
                    <a:pt x="367" y="356"/>
                  </a:cubicBezTo>
                  <a:cubicBezTo>
                    <a:pt x="367" y="355"/>
                    <a:pt x="367" y="355"/>
                    <a:pt x="366" y="355"/>
                  </a:cubicBezTo>
                  <a:cubicBezTo>
                    <a:pt x="366" y="355"/>
                    <a:pt x="366" y="354"/>
                    <a:pt x="365" y="354"/>
                  </a:cubicBezTo>
                  <a:cubicBezTo>
                    <a:pt x="365" y="354"/>
                    <a:pt x="365" y="354"/>
                    <a:pt x="365" y="354"/>
                  </a:cubicBezTo>
                  <a:cubicBezTo>
                    <a:pt x="365" y="354"/>
                    <a:pt x="364" y="354"/>
                    <a:pt x="364" y="354"/>
                  </a:cubicBezTo>
                  <a:cubicBezTo>
                    <a:pt x="363" y="353"/>
                    <a:pt x="364" y="353"/>
                    <a:pt x="362" y="351"/>
                  </a:cubicBezTo>
                  <a:cubicBezTo>
                    <a:pt x="361" y="349"/>
                    <a:pt x="361" y="348"/>
                    <a:pt x="358" y="347"/>
                  </a:cubicBezTo>
                  <a:cubicBezTo>
                    <a:pt x="358" y="347"/>
                    <a:pt x="358" y="347"/>
                    <a:pt x="358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6" y="347"/>
                    <a:pt x="356" y="347"/>
                    <a:pt x="356" y="346"/>
                  </a:cubicBezTo>
                  <a:cubicBezTo>
                    <a:pt x="356" y="346"/>
                    <a:pt x="356" y="346"/>
                    <a:pt x="356" y="346"/>
                  </a:cubicBezTo>
                  <a:cubicBezTo>
                    <a:pt x="355" y="346"/>
                    <a:pt x="355" y="346"/>
                    <a:pt x="355" y="346"/>
                  </a:cubicBezTo>
                  <a:cubicBezTo>
                    <a:pt x="353" y="346"/>
                    <a:pt x="354" y="346"/>
                    <a:pt x="354" y="344"/>
                  </a:cubicBezTo>
                  <a:cubicBezTo>
                    <a:pt x="354" y="343"/>
                    <a:pt x="353" y="340"/>
                    <a:pt x="355" y="339"/>
                  </a:cubicBezTo>
                  <a:cubicBezTo>
                    <a:pt x="356" y="339"/>
                    <a:pt x="356" y="337"/>
                    <a:pt x="355" y="338"/>
                  </a:cubicBezTo>
                  <a:cubicBezTo>
                    <a:pt x="353" y="339"/>
                    <a:pt x="352" y="341"/>
                    <a:pt x="350" y="340"/>
                  </a:cubicBezTo>
                  <a:cubicBezTo>
                    <a:pt x="347" y="339"/>
                    <a:pt x="348" y="338"/>
                    <a:pt x="345" y="338"/>
                  </a:cubicBezTo>
                  <a:cubicBezTo>
                    <a:pt x="343" y="338"/>
                    <a:pt x="340" y="340"/>
                    <a:pt x="337" y="339"/>
                  </a:cubicBezTo>
                  <a:cubicBezTo>
                    <a:pt x="334" y="339"/>
                    <a:pt x="332" y="337"/>
                    <a:pt x="330" y="337"/>
                  </a:cubicBezTo>
                  <a:cubicBezTo>
                    <a:pt x="328" y="337"/>
                    <a:pt x="325" y="339"/>
                    <a:pt x="324" y="338"/>
                  </a:cubicBezTo>
                  <a:cubicBezTo>
                    <a:pt x="323" y="337"/>
                    <a:pt x="325" y="336"/>
                    <a:pt x="324" y="335"/>
                  </a:cubicBezTo>
                  <a:cubicBezTo>
                    <a:pt x="323" y="334"/>
                    <a:pt x="319" y="333"/>
                    <a:pt x="318" y="334"/>
                  </a:cubicBezTo>
                  <a:cubicBezTo>
                    <a:pt x="316" y="335"/>
                    <a:pt x="313" y="336"/>
                    <a:pt x="311" y="336"/>
                  </a:cubicBezTo>
                  <a:cubicBezTo>
                    <a:pt x="310" y="336"/>
                    <a:pt x="307" y="338"/>
                    <a:pt x="308" y="336"/>
                  </a:cubicBezTo>
                  <a:cubicBezTo>
                    <a:pt x="308" y="336"/>
                    <a:pt x="308" y="336"/>
                    <a:pt x="308" y="335"/>
                  </a:cubicBezTo>
                  <a:cubicBezTo>
                    <a:pt x="308" y="335"/>
                    <a:pt x="308" y="335"/>
                    <a:pt x="308" y="335"/>
                  </a:cubicBezTo>
                  <a:cubicBezTo>
                    <a:pt x="308" y="335"/>
                    <a:pt x="308" y="335"/>
                    <a:pt x="309" y="334"/>
                  </a:cubicBezTo>
                  <a:cubicBezTo>
                    <a:pt x="309" y="334"/>
                    <a:pt x="309" y="334"/>
                    <a:pt x="309" y="334"/>
                  </a:cubicBezTo>
                  <a:cubicBezTo>
                    <a:pt x="309" y="334"/>
                    <a:pt x="310" y="334"/>
                    <a:pt x="310" y="333"/>
                  </a:cubicBezTo>
                  <a:cubicBezTo>
                    <a:pt x="312" y="333"/>
                    <a:pt x="313" y="332"/>
                    <a:pt x="312" y="330"/>
                  </a:cubicBezTo>
                  <a:cubicBezTo>
                    <a:pt x="310" y="329"/>
                    <a:pt x="309" y="329"/>
                    <a:pt x="308" y="331"/>
                  </a:cubicBezTo>
                  <a:cubicBezTo>
                    <a:pt x="306" y="332"/>
                    <a:pt x="302" y="335"/>
                    <a:pt x="301" y="334"/>
                  </a:cubicBezTo>
                  <a:cubicBezTo>
                    <a:pt x="300" y="334"/>
                    <a:pt x="299" y="333"/>
                    <a:pt x="298" y="334"/>
                  </a:cubicBezTo>
                  <a:cubicBezTo>
                    <a:pt x="297" y="335"/>
                    <a:pt x="295" y="336"/>
                    <a:pt x="294" y="337"/>
                  </a:cubicBezTo>
                  <a:cubicBezTo>
                    <a:pt x="293" y="337"/>
                    <a:pt x="291" y="337"/>
                    <a:pt x="292" y="338"/>
                  </a:cubicBezTo>
                  <a:cubicBezTo>
                    <a:pt x="292" y="339"/>
                    <a:pt x="290" y="339"/>
                    <a:pt x="290" y="340"/>
                  </a:cubicBezTo>
                  <a:cubicBezTo>
                    <a:pt x="290" y="341"/>
                    <a:pt x="290" y="342"/>
                    <a:pt x="289" y="342"/>
                  </a:cubicBezTo>
                  <a:cubicBezTo>
                    <a:pt x="288" y="342"/>
                    <a:pt x="286" y="345"/>
                    <a:pt x="285" y="346"/>
                  </a:cubicBezTo>
                  <a:cubicBezTo>
                    <a:pt x="285" y="346"/>
                    <a:pt x="283" y="346"/>
                    <a:pt x="282" y="346"/>
                  </a:cubicBezTo>
                  <a:cubicBezTo>
                    <a:pt x="282" y="346"/>
                    <a:pt x="282" y="346"/>
                    <a:pt x="282" y="346"/>
                  </a:cubicBezTo>
                  <a:cubicBezTo>
                    <a:pt x="282" y="345"/>
                    <a:pt x="282" y="345"/>
                    <a:pt x="281" y="345"/>
                  </a:cubicBezTo>
                  <a:cubicBezTo>
                    <a:pt x="281" y="345"/>
                    <a:pt x="281" y="345"/>
                    <a:pt x="281" y="345"/>
                  </a:cubicBezTo>
                  <a:cubicBezTo>
                    <a:pt x="281" y="345"/>
                    <a:pt x="281" y="344"/>
                    <a:pt x="281" y="344"/>
                  </a:cubicBezTo>
                  <a:cubicBezTo>
                    <a:pt x="281" y="344"/>
                    <a:pt x="280" y="344"/>
                    <a:pt x="280" y="344"/>
                  </a:cubicBezTo>
                  <a:cubicBezTo>
                    <a:pt x="280" y="344"/>
                    <a:pt x="280" y="344"/>
                    <a:pt x="279" y="343"/>
                  </a:cubicBezTo>
                  <a:cubicBezTo>
                    <a:pt x="277" y="343"/>
                    <a:pt x="274" y="342"/>
                    <a:pt x="273" y="342"/>
                  </a:cubicBezTo>
                  <a:cubicBezTo>
                    <a:pt x="271" y="343"/>
                    <a:pt x="270" y="344"/>
                    <a:pt x="269" y="344"/>
                  </a:cubicBezTo>
                  <a:cubicBezTo>
                    <a:pt x="267" y="344"/>
                    <a:pt x="264" y="345"/>
                    <a:pt x="263" y="344"/>
                  </a:cubicBezTo>
                  <a:cubicBezTo>
                    <a:pt x="262" y="343"/>
                    <a:pt x="261" y="345"/>
                    <a:pt x="260" y="344"/>
                  </a:cubicBezTo>
                  <a:cubicBezTo>
                    <a:pt x="259" y="342"/>
                    <a:pt x="260" y="343"/>
                    <a:pt x="259" y="341"/>
                  </a:cubicBezTo>
                  <a:cubicBezTo>
                    <a:pt x="259" y="340"/>
                    <a:pt x="258" y="340"/>
                    <a:pt x="258" y="340"/>
                  </a:cubicBezTo>
                  <a:cubicBezTo>
                    <a:pt x="258" y="340"/>
                    <a:pt x="258" y="340"/>
                    <a:pt x="258" y="340"/>
                  </a:cubicBezTo>
                  <a:cubicBezTo>
                    <a:pt x="257" y="339"/>
                    <a:pt x="257" y="339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7"/>
                  </a:cubicBezTo>
                  <a:cubicBezTo>
                    <a:pt x="255" y="337"/>
                    <a:pt x="255" y="337"/>
                    <a:pt x="255" y="337"/>
                  </a:cubicBezTo>
                  <a:cubicBezTo>
                    <a:pt x="255" y="336"/>
                    <a:pt x="255" y="336"/>
                    <a:pt x="255" y="336"/>
                  </a:cubicBezTo>
                  <a:cubicBezTo>
                    <a:pt x="255" y="336"/>
                    <a:pt x="255" y="335"/>
                    <a:pt x="255" y="335"/>
                  </a:cubicBezTo>
                  <a:cubicBezTo>
                    <a:pt x="255" y="335"/>
                    <a:pt x="255" y="335"/>
                    <a:pt x="255" y="334"/>
                  </a:cubicBezTo>
                  <a:cubicBezTo>
                    <a:pt x="255" y="334"/>
                    <a:pt x="255" y="334"/>
                    <a:pt x="255" y="334"/>
                  </a:cubicBezTo>
                  <a:cubicBezTo>
                    <a:pt x="255" y="334"/>
                    <a:pt x="255" y="333"/>
                    <a:pt x="255" y="333"/>
                  </a:cubicBezTo>
                  <a:cubicBezTo>
                    <a:pt x="255" y="333"/>
                    <a:pt x="255" y="333"/>
                    <a:pt x="255" y="333"/>
                  </a:cubicBezTo>
                  <a:cubicBezTo>
                    <a:pt x="255" y="333"/>
                    <a:pt x="255" y="333"/>
                    <a:pt x="256" y="332"/>
                  </a:cubicBezTo>
                  <a:cubicBezTo>
                    <a:pt x="257" y="332"/>
                    <a:pt x="256" y="331"/>
                    <a:pt x="257" y="330"/>
                  </a:cubicBezTo>
                  <a:cubicBezTo>
                    <a:pt x="258" y="329"/>
                    <a:pt x="258" y="325"/>
                    <a:pt x="260" y="324"/>
                  </a:cubicBezTo>
                  <a:cubicBezTo>
                    <a:pt x="261" y="323"/>
                    <a:pt x="261" y="321"/>
                    <a:pt x="261" y="320"/>
                  </a:cubicBezTo>
                  <a:cubicBezTo>
                    <a:pt x="261" y="320"/>
                    <a:pt x="261" y="320"/>
                    <a:pt x="261" y="319"/>
                  </a:cubicBezTo>
                  <a:cubicBezTo>
                    <a:pt x="261" y="319"/>
                    <a:pt x="261" y="319"/>
                    <a:pt x="261" y="319"/>
                  </a:cubicBezTo>
                  <a:cubicBezTo>
                    <a:pt x="261" y="319"/>
                    <a:pt x="261" y="318"/>
                    <a:pt x="261" y="318"/>
                  </a:cubicBezTo>
                  <a:cubicBezTo>
                    <a:pt x="261" y="318"/>
                    <a:pt x="261" y="317"/>
                    <a:pt x="261" y="317"/>
                  </a:cubicBezTo>
                  <a:cubicBezTo>
                    <a:pt x="261" y="317"/>
                    <a:pt x="261" y="317"/>
                    <a:pt x="261" y="317"/>
                  </a:cubicBezTo>
                  <a:cubicBezTo>
                    <a:pt x="261" y="317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5"/>
                  </a:cubicBezTo>
                  <a:cubicBezTo>
                    <a:pt x="261" y="315"/>
                    <a:pt x="261" y="315"/>
                    <a:pt x="261" y="315"/>
                  </a:cubicBezTo>
                  <a:cubicBezTo>
                    <a:pt x="260" y="315"/>
                    <a:pt x="260" y="315"/>
                    <a:pt x="260" y="315"/>
                  </a:cubicBezTo>
                  <a:cubicBezTo>
                    <a:pt x="258" y="315"/>
                    <a:pt x="257" y="315"/>
                    <a:pt x="256" y="315"/>
                  </a:cubicBezTo>
                  <a:cubicBezTo>
                    <a:pt x="255" y="315"/>
                    <a:pt x="254" y="314"/>
                    <a:pt x="253" y="314"/>
                  </a:cubicBezTo>
                  <a:cubicBezTo>
                    <a:pt x="252" y="315"/>
                    <a:pt x="251" y="315"/>
                    <a:pt x="249" y="315"/>
                  </a:cubicBezTo>
                  <a:cubicBezTo>
                    <a:pt x="247" y="315"/>
                    <a:pt x="244" y="315"/>
                    <a:pt x="243" y="315"/>
                  </a:cubicBezTo>
                  <a:cubicBezTo>
                    <a:pt x="243" y="315"/>
                    <a:pt x="242" y="315"/>
                    <a:pt x="242" y="315"/>
                  </a:cubicBezTo>
                  <a:cubicBezTo>
                    <a:pt x="242" y="315"/>
                    <a:pt x="242" y="315"/>
                    <a:pt x="241" y="315"/>
                  </a:cubicBezTo>
                  <a:cubicBezTo>
                    <a:pt x="241" y="315"/>
                    <a:pt x="241" y="315"/>
                    <a:pt x="241" y="315"/>
                  </a:cubicBezTo>
                  <a:cubicBezTo>
                    <a:pt x="241" y="315"/>
                    <a:pt x="241" y="315"/>
                    <a:pt x="240" y="315"/>
                  </a:cubicBezTo>
                  <a:cubicBezTo>
                    <a:pt x="240" y="315"/>
                    <a:pt x="240" y="315"/>
                    <a:pt x="240" y="315"/>
                  </a:cubicBezTo>
                  <a:cubicBezTo>
                    <a:pt x="240" y="315"/>
                    <a:pt x="240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3"/>
                  </a:cubicBezTo>
                  <a:cubicBezTo>
                    <a:pt x="238" y="313"/>
                    <a:pt x="238" y="313"/>
                    <a:pt x="238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1" y="312"/>
                    <a:pt x="241" y="311"/>
                    <a:pt x="242" y="309"/>
                  </a:cubicBezTo>
                  <a:cubicBezTo>
                    <a:pt x="243" y="307"/>
                    <a:pt x="244" y="305"/>
                    <a:pt x="244" y="304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5" y="302"/>
                  </a:cubicBezTo>
                  <a:cubicBezTo>
                    <a:pt x="246" y="303"/>
                    <a:pt x="246" y="303"/>
                    <a:pt x="247" y="302"/>
                  </a:cubicBezTo>
                  <a:cubicBezTo>
                    <a:pt x="248" y="301"/>
                    <a:pt x="249" y="296"/>
                    <a:pt x="250" y="295"/>
                  </a:cubicBezTo>
                  <a:cubicBezTo>
                    <a:pt x="251" y="294"/>
                    <a:pt x="253" y="293"/>
                    <a:pt x="253" y="292"/>
                  </a:cubicBezTo>
                  <a:cubicBezTo>
                    <a:pt x="253" y="291"/>
                    <a:pt x="253" y="290"/>
                    <a:pt x="253" y="290"/>
                  </a:cubicBezTo>
                  <a:cubicBezTo>
                    <a:pt x="252" y="290"/>
                    <a:pt x="251" y="290"/>
                    <a:pt x="250" y="290"/>
                  </a:cubicBezTo>
                  <a:cubicBezTo>
                    <a:pt x="250" y="290"/>
                    <a:pt x="250" y="289"/>
                    <a:pt x="249" y="289"/>
                  </a:cubicBezTo>
                  <a:cubicBezTo>
                    <a:pt x="248" y="289"/>
                    <a:pt x="247" y="290"/>
                    <a:pt x="246" y="289"/>
                  </a:cubicBezTo>
                  <a:cubicBezTo>
                    <a:pt x="245" y="289"/>
                    <a:pt x="244" y="289"/>
                    <a:pt x="243" y="289"/>
                  </a:cubicBezTo>
                  <a:cubicBezTo>
                    <a:pt x="241" y="290"/>
                    <a:pt x="239" y="292"/>
                    <a:pt x="238" y="292"/>
                  </a:cubicBezTo>
                  <a:cubicBezTo>
                    <a:pt x="238" y="292"/>
                    <a:pt x="236" y="295"/>
                    <a:pt x="236" y="295"/>
                  </a:cubicBezTo>
                  <a:cubicBezTo>
                    <a:pt x="236" y="296"/>
                    <a:pt x="235" y="297"/>
                    <a:pt x="235" y="297"/>
                  </a:cubicBezTo>
                  <a:cubicBezTo>
                    <a:pt x="234" y="298"/>
                    <a:pt x="235" y="298"/>
                    <a:pt x="234" y="299"/>
                  </a:cubicBezTo>
                  <a:cubicBezTo>
                    <a:pt x="234" y="299"/>
                    <a:pt x="232" y="302"/>
                    <a:pt x="230" y="302"/>
                  </a:cubicBezTo>
                  <a:cubicBezTo>
                    <a:pt x="227" y="301"/>
                    <a:pt x="226" y="301"/>
                    <a:pt x="225" y="302"/>
                  </a:cubicBezTo>
                  <a:cubicBezTo>
                    <a:pt x="224" y="303"/>
                    <a:pt x="224" y="303"/>
                    <a:pt x="223" y="303"/>
                  </a:cubicBezTo>
                  <a:cubicBezTo>
                    <a:pt x="221" y="303"/>
                    <a:pt x="221" y="302"/>
                    <a:pt x="220" y="302"/>
                  </a:cubicBezTo>
                  <a:cubicBezTo>
                    <a:pt x="220" y="302"/>
                    <a:pt x="218" y="304"/>
                    <a:pt x="218" y="303"/>
                  </a:cubicBezTo>
                  <a:cubicBezTo>
                    <a:pt x="217" y="303"/>
                    <a:pt x="217" y="303"/>
                    <a:pt x="216" y="302"/>
                  </a:cubicBezTo>
                  <a:cubicBezTo>
                    <a:pt x="215" y="302"/>
                    <a:pt x="211" y="301"/>
                    <a:pt x="211" y="300"/>
                  </a:cubicBezTo>
                  <a:cubicBezTo>
                    <a:pt x="211" y="300"/>
                    <a:pt x="212" y="300"/>
                    <a:pt x="211" y="299"/>
                  </a:cubicBezTo>
                  <a:cubicBezTo>
                    <a:pt x="210" y="298"/>
                    <a:pt x="211" y="297"/>
                    <a:pt x="211" y="296"/>
                  </a:cubicBezTo>
                  <a:cubicBezTo>
                    <a:pt x="211" y="295"/>
                    <a:pt x="208" y="294"/>
                    <a:pt x="208" y="292"/>
                  </a:cubicBezTo>
                  <a:cubicBezTo>
                    <a:pt x="208" y="290"/>
                    <a:pt x="209" y="290"/>
                    <a:pt x="209" y="288"/>
                  </a:cubicBezTo>
                  <a:cubicBezTo>
                    <a:pt x="208" y="286"/>
                    <a:pt x="207" y="285"/>
                    <a:pt x="208" y="284"/>
                  </a:cubicBezTo>
                  <a:cubicBezTo>
                    <a:pt x="209" y="283"/>
                    <a:pt x="208" y="280"/>
                    <a:pt x="209" y="279"/>
                  </a:cubicBezTo>
                  <a:cubicBezTo>
                    <a:pt x="211" y="277"/>
                    <a:pt x="212" y="275"/>
                    <a:pt x="213" y="273"/>
                  </a:cubicBezTo>
                  <a:cubicBezTo>
                    <a:pt x="213" y="273"/>
                    <a:pt x="213" y="273"/>
                    <a:pt x="214" y="273"/>
                  </a:cubicBezTo>
                  <a:cubicBezTo>
                    <a:pt x="214" y="273"/>
                    <a:pt x="214" y="273"/>
                    <a:pt x="214" y="273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1"/>
                    <a:pt x="215" y="271"/>
                    <a:pt x="215" y="271"/>
                  </a:cubicBezTo>
                  <a:cubicBezTo>
                    <a:pt x="215" y="271"/>
                    <a:pt x="215" y="271"/>
                    <a:pt x="215" y="271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69"/>
                    <a:pt x="215" y="269"/>
                    <a:pt x="215" y="269"/>
                  </a:cubicBezTo>
                  <a:cubicBezTo>
                    <a:pt x="215" y="269"/>
                    <a:pt x="215" y="269"/>
                    <a:pt x="215" y="268"/>
                  </a:cubicBezTo>
                  <a:cubicBezTo>
                    <a:pt x="216" y="268"/>
                    <a:pt x="216" y="268"/>
                    <a:pt x="216" y="268"/>
                  </a:cubicBezTo>
                  <a:cubicBezTo>
                    <a:pt x="216" y="268"/>
                    <a:pt x="216" y="268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6"/>
                    <a:pt x="216" y="266"/>
                  </a:cubicBezTo>
                  <a:cubicBezTo>
                    <a:pt x="216" y="264"/>
                    <a:pt x="217" y="263"/>
                    <a:pt x="217" y="262"/>
                  </a:cubicBezTo>
                  <a:cubicBezTo>
                    <a:pt x="217" y="262"/>
                    <a:pt x="216" y="261"/>
                    <a:pt x="219" y="261"/>
                  </a:cubicBezTo>
                  <a:cubicBezTo>
                    <a:pt x="221" y="260"/>
                    <a:pt x="221" y="259"/>
                    <a:pt x="222" y="258"/>
                  </a:cubicBezTo>
                  <a:cubicBezTo>
                    <a:pt x="224" y="257"/>
                    <a:pt x="227" y="256"/>
                    <a:pt x="229" y="255"/>
                  </a:cubicBezTo>
                  <a:cubicBezTo>
                    <a:pt x="230" y="254"/>
                    <a:pt x="228" y="253"/>
                    <a:pt x="230" y="254"/>
                  </a:cubicBezTo>
                  <a:cubicBezTo>
                    <a:pt x="232" y="255"/>
                    <a:pt x="233" y="254"/>
                    <a:pt x="234" y="254"/>
                  </a:cubicBezTo>
                  <a:cubicBezTo>
                    <a:pt x="235" y="254"/>
                    <a:pt x="239" y="254"/>
                    <a:pt x="239" y="254"/>
                  </a:cubicBezTo>
                  <a:cubicBezTo>
                    <a:pt x="240" y="253"/>
                    <a:pt x="242" y="253"/>
                    <a:pt x="242" y="253"/>
                  </a:cubicBezTo>
                  <a:cubicBezTo>
                    <a:pt x="242" y="254"/>
                    <a:pt x="245" y="254"/>
                    <a:pt x="245" y="255"/>
                  </a:cubicBezTo>
                  <a:cubicBezTo>
                    <a:pt x="245" y="255"/>
                    <a:pt x="246" y="256"/>
                    <a:pt x="247" y="256"/>
                  </a:cubicBezTo>
                  <a:cubicBezTo>
                    <a:pt x="248" y="255"/>
                    <a:pt x="249" y="254"/>
                    <a:pt x="251" y="253"/>
                  </a:cubicBezTo>
                  <a:cubicBezTo>
                    <a:pt x="254" y="252"/>
                    <a:pt x="255" y="251"/>
                    <a:pt x="257" y="251"/>
                  </a:cubicBezTo>
                  <a:cubicBezTo>
                    <a:pt x="258" y="251"/>
                    <a:pt x="259" y="251"/>
                    <a:pt x="260" y="250"/>
                  </a:cubicBezTo>
                  <a:cubicBezTo>
                    <a:pt x="261" y="250"/>
                    <a:pt x="259" y="251"/>
                    <a:pt x="261" y="251"/>
                  </a:cubicBezTo>
                  <a:cubicBezTo>
                    <a:pt x="263" y="250"/>
                    <a:pt x="263" y="250"/>
                    <a:pt x="265" y="251"/>
                  </a:cubicBezTo>
                  <a:cubicBezTo>
                    <a:pt x="266" y="251"/>
                    <a:pt x="267" y="250"/>
                    <a:pt x="268" y="251"/>
                  </a:cubicBezTo>
                  <a:cubicBezTo>
                    <a:pt x="268" y="251"/>
                    <a:pt x="270" y="253"/>
                    <a:pt x="271" y="253"/>
                  </a:cubicBezTo>
                  <a:cubicBezTo>
                    <a:pt x="273" y="253"/>
                    <a:pt x="274" y="253"/>
                    <a:pt x="274" y="252"/>
                  </a:cubicBezTo>
                  <a:cubicBezTo>
                    <a:pt x="275" y="251"/>
                    <a:pt x="276" y="250"/>
                    <a:pt x="277" y="252"/>
                  </a:cubicBezTo>
                  <a:cubicBezTo>
                    <a:pt x="278" y="253"/>
                    <a:pt x="278" y="255"/>
                    <a:pt x="279" y="256"/>
                  </a:cubicBezTo>
                  <a:cubicBezTo>
                    <a:pt x="280" y="256"/>
                    <a:pt x="279" y="261"/>
                    <a:pt x="279" y="262"/>
                  </a:cubicBezTo>
                  <a:cubicBezTo>
                    <a:pt x="279" y="263"/>
                    <a:pt x="279" y="267"/>
                    <a:pt x="280" y="267"/>
                  </a:cubicBezTo>
                  <a:cubicBezTo>
                    <a:pt x="280" y="266"/>
                    <a:pt x="280" y="265"/>
                    <a:pt x="281" y="266"/>
                  </a:cubicBezTo>
                  <a:cubicBezTo>
                    <a:pt x="281" y="267"/>
                    <a:pt x="281" y="269"/>
                    <a:pt x="282" y="270"/>
                  </a:cubicBezTo>
                  <a:cubicBezTo>
                    <a:pt x="283" y="272"/>
                    <a:pt x="283" y="272"/>
                    <a:pt x="283" y="273"/>
                  </a:cubicBezTo>
                  <a:cubicBezTo>
                    <a:pt x="284" y="274"/>
                    <a:pt x="285" y="276"/>
                    <a:pt x="286" y="275"/>
                  </a:cubicBezTo>
                  <a:cubicBezTo>
                    <a:pt x="287" y="274"/>
                    <a:pt x="288" y="269"/>
                    <a:pt x="288" y="267"/>
                  </a:cubicBezTo>
                  <a:cubicBezTo>
                    <a:pt x="289" y="265"/>
                    <a:pt x="289" y="259"/>
                    <a:pt x="288" y="257"/>
                  </a:cubicBezTo>
                  <a:cubicBezTo>
                    <a:pt x="287" y="255"/>
                    <a:pt x="285" y="252"/>
                    <a:pt x="287" y="249"/>
                  </a:cubicBezTo>
                  <a:cubicBezTo>
                    <a:pt x="289" y="246"/>
                    <a:pt x="290" y="244"/>
                    <a:pt x="291" y="242"/>
                  </a:cubicBezTo>
                  <a:cubicBezTo>
                    <a:pt x="292" y="241"/>
                    <a:pt x="294" y="241"/>
                    <a:pt x="295" y="240"/>
                  </a:cubicBezTo>
                  <a:cubicBezTo>
                    <a:pt x="296" y="240"/>
                    <a:pt x="297" y="240"/>
                    <a:pt x="298" y="239"/>
                  </a:cubicBezTo>
                  <a:cubicBezTo>
                    <a:pt x="300" y="238"/>
                    <a:pt x="302" y="235"/>
                    <a:pt x="302" y="235"/>
                  </a:cubicBezTo>
                  <a:cubicBezTo>
                    <a:pt x="302" y="235"/>
                    <a:pt x="304" y="235"/>
                    <a:pt x="305" y="235"/>
                  </a:cubicBezTo>
                  <a:cubicBezTo>
                    <a:pt x="307" y="234"/>
                    <a:pt x="309" y="231"/>
                    <a:pt x="310" y="230"/>
                  </a:cubicBezTo>
                  <a:cubicBezTo>
                    <a:pt x="311" y="230"/>
                    <a:pt x="313" y="230"/>
                    <a:pt x="313" y="229"/>
                  </a:cubicBezTo>
                  <a:cubicBezTo>
                    <a:pt x="313" y="229"/>
                    <a:pt x="314" y="227"/>
                    <a:pt x="314" y="227"/>
                  </a:cubicBezTo>
                  <a:cubicBezTo>
                    <a:pt x="315" y="227"/>
                    <a:pt x="317" y="226"/>
                    <a:pt x="317" y="226"/>
                  </a:cubicBezTo>
                  <a:cubicBezTo>
                    <a:pt x="317" y="225"/>
                    <a:pt x="318" y="222"/>
                    <a:pt x="317" y="221"/>
                  </a:cubicBezTo>
                  <a:cubicBezTo>
                    <a:pt x="317" y="220"/>
                    <a:pt x="316" y="219"/>
                    <a:pt x="316" y="218"/>
                  </a:cubicBezTo>
                  <a:cubicBezTo>
                    <a:pt x="316" y="218"/>
                    <a:pt x="317" y="216"/>
                    <a:pt x="317" y="215"/>
                  </a:cubicBezTo>
                  <a:cubicBezTo>
                    <a:pt x="317" y="215"/>
                    <a:pt x="318" y="213"/>
                    <a:pt x="318" y="214"/>
                  </a:cubicBezTo>
                  <a:cubicBezTo>
                    <a:pt x="318" y="214"/>
                    <a:pt x="320" y="215"/>
                    <a:pt x="319" y="216"/>
                  </a:cubicBezTo>
                  <a:cubicBezTo>
                    <a:pt x="318" y="216"/>
                    <a:pt x="318" y="218"/>
                    <a:pt x="319" y="218"/>
                  </a:cubicBezTo>
                  <a:cubicBezTo>
                    <a:pt x="320" y="217"/>
                    <a:pt x="321" y="216"/>
                    <a:pt x="321" y="216"/>
                  </a:cubicBezTo>
                  <a:cubicBezTo>
                    <a:pt x="321" y="215"/>
                    <a:pt x="323" y="212"/>
                    <a:pt x="324" y="211"/>
                  </a:cubicBezTo>
                  <a:cubicBezTo>
                    <a:pt x="325" y="210"/>
                    <a:pt x="323" y="209"/>
                    <a:pt x="324" y="209"/>
                  </a:cubicBezTo>
                  <a:cubicBezTo>
                    <a:pt x="324" y="208"/>
                    <a:pt x="325" y="209"/>
                    <a:pt x="326" y="208"/>
                  </a:cubicBezTo>
                  <a:cubicBezTo>
                    <a:pt x="327" y="207"/>
                    <a:pt x="330" y="204"/>
                    <a:pt x="330" y="203"/>
                  </a:cubicBezTo>
                  <a:cubicBezTo>
                    <a:pt x="330" y="203"/>
                    <a:pt x="329" y="202"/>
                    <a:pt x="331" y="201"/>
                  </a:cubicBezTo>
                  <a:cubicBezTo>
                    <a:pt x="332" y="201"/>
                    <a:pt x="334" y="201"/>
                    <a:pt x="334" y="201"/>
                  </a:cubicBezTo>
                  <a:cubicBezTo>
                    <a:pt x="334" y="200"/>
                    <a:pt x="335" y="199"/>
                    <a:pt x="336" y="199"/>
                  </a:cubicBezTo>
                  <a:cubicBezTo>
                    <a:pt x="336" y="199"/>
                    <a:pt x="337" y="200"/>
                    <a:pt x="338" y="200"/>
                  </a:cubicBezTo>
                  <a:cubicBezTo>
                    <a:pt x="340" y="199"/>
                    <a:pt x="343" y="197"/>
                    <a:pt x="345" y="197"/>
                  </a:cubicBezTo>
                  <a:cubicBezTo>
                    <a:pt x="346" y="197"/>
                    <a:pt x="348" y="197"/>
                    <a:pt x="347" y="196"/>
                  </a:cubicBezTo>
                  <a:cubicBezTo>
                    <a:pt x="347" y="195"/>
                    <a:pt x="346" y="195"/>
                    <a:pt x="345" y="195"/>
                  </a:cubicBezTo>
                  <a:cubicBezTo>
                    <a:pt x="345" y="194"/>
                    <a:pt x="346" y="192"/>
                    <a:pt x="346" y="191"/>
                  </a:cubicBezTo>
                  <a:cubicBezTo>
                    <a:pt x="346" y="190"/>
                    <a:pt x="348" y="188"/>
                    <a:pt x="349" y="187"/>
                  </a:cubicBezTo>
                  <a:cubicBezTo>
                    <a:pt x="350" y="186"/>
                    <a:pt x="353" y="185"/>
                    <a:pt x="355" y="184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3"/>
                    <a:pt x="363" y="181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3" y="180"/>
                    <a:pt x="363" y="180"/>
                    <a:pt x="363" y="180"/>
                  </a:cubicBezTo>
                  <a:cubicBezTo>
                    <a:pt x="363" y="180"/>
                    <a:pt x="363" y="180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4" y="179"/>
                  </a:cubicBezTo>
                  <a:cubicBezTo>
                    <a:pt x="364" y="179"/>
                    <a:pt x="364" y="179"/>
                    <a:pt x="364" y="179"/>
                  </a:cubicBezTo>
                  <a:cubicBezTo>
                    <a:pt x="367" y="179"/>
                    <a:pt x="368" y="178"/>
                    <a:pt x="370" y="177"/>
                  </a:cubicBezTo>
                  <a:cubicBezTo>
                    <a:pt x="371" y="177"/>
                    <a:pt x="372" y="176"/>
                    <a:pt x="372" y="177"/>
                  </a:cubicBezTo>
                  <a:cubicBezTo>
                    <a:pt x="372" y="177"/>
                    <a:pt x="371" y="178"/>
                    <a:pt x="372" y="177"/>
                  </a:cubicBezTo>
                  <a:cubicBezTo>
                    <a:pt x="374" y="177"/>
                    <a:pt x="377" y="177"/>
                    <a:pt x="377" y="177"/>
                  </a:cubicBezTo>
                  <a:cubicBezTo>
                    <a:pt x="376" y="177"/>
                    <a:pt x="375" y="179"/>
                    <a:pt x="374" y="179"/>
                  </a:cubicBezTo>
                  <a:cubicBezTo>
                    <a:pt x="374" y="179"/>
                    <a:pt x="373" y="178"/>
                    <a:pt x="372" y="179"/>
                  </a:cubicBezTo>
                  <a:cubicBezTo>
                    <a:pt x="370" y="180"/>
                    <a:pt x="367" y="182"/>
                    <a:pt x="366" y="182"/>
                  </a:cubicBezTo>
                  <a:cubicBezTo>
                    <a:pt x="366" y="183"/>
                    <a:pt x="366" y="187"/>
                    <a:pt x="367" y="187"/>
                  </a:cubicBezTo>
                  <a:cubicBezTo>
                    <a:pt x="368" y="186"/>
                    <a:pt x="371" y="185"/>
                    <a:pt x="372" y="184"/>
                  </a:cubicBezTo>
                  <a:cubicBezTo>
                    <a:pt x="372" y="183"/>
                    <a:pt x="373" y="181"/>
                    <a:pt x="375" y="181"/>
                  </a:cubicBezTo>
                  <a:cubicBezTo>
                    <a:pt x="377" y="181"/>
                    <a:pt x="377" y="182"/>
                    <a:pt x="379" y="181"/>
                  </a:cubicBezTo>
                  <a:cubicBezTo>
                    <a:pt x="381" y="181"/>
                    <a:pt x="384" y="178"/>
                    <a:pt x="386" y="178"/>
                  </a:cubicBezTo>
                  <a:cubicBezTo>
                    <a:pt x="387" y="178"/>
                    <a:pt x="388" y="178"/>
                    <a:pt x="388" y="177"/>
                  </a:cubicBezTo>
                  <a:cubicBezTo>
                    <a:pt x="387" y="177"/>
                    <a:pt x="387" y="176"/>
                    <a:pt x="386" y="176"/>
                  </a:cubicBezTo>
                  <a:cubicBezTo>
                    <a:pt x="384" y="175"/>
                    <a:pt x="385" y="174"/>
                    <a:pt x="384" y="175"/>
                  </a:cubicBezTo>
                  <a:cubicBezTo>
                    <a:pt x="383" y="175"/>
                    <a:pt x="382" y="175"/>
                    <a:pt x="381" y="175"/>
                  </a:cubicBezTo>
                  <a:cubicBezTo>
                    <a:pt x="379" y="175"/>
                    <a:pt x="378" y="174"/>
                    <a:pt x="378" y="173"/>
                  </a:cubicBezTo>
                  <a:cubicBezTo>
                    <a:pt x="378" y="173"/>
                    <a:pt x="375" y="173"/>
                    <a:pt x="374" y="173"/>
                  </a:cubicBezTo>
                  <a:cubicBezTo>
                    <a:pt x="374" y="173"/>
                    <a:pt x="374" y="172"/>
                    <a:pt x="374" y="171"/>
                  </a:cubicBezTo>
                  <a:cubicBezTo>
                    <a:pt x="373" y="170"/>
                    <a:pt x="372" y="169"/>
                    <a:pt x="373" y="169"/>
                  </a:cubicBezTo>
                  <a:cubicBezTo>
                    <a:pt x="374" y="168"/>
                    <a:pt x="375" y="165"/>
                    <a:pt x="374" y="165"/>
                  </a:cubicBezTo>
                  <a:cubicBezTo>
                    <a:pt x="373" y="165"/>
                    <a:pt x="372" y="166"/>
                    <a:pt x="372" y="165"/>
                  </a:cubicBezTo>
                  <a:cubicBezTo>
                    <a:pt x="371" y="164"/>
                    <a:pt x="369" y="164"/>
                    <a:pt x="369" y="163"/>
                  </a:cubicBezTo>
                  <a:cubicBezTo>
                    <a:pt x="370" y="163"/>
                    <a:pt x="370" y="163"/>
                    <a:pt x="372" y="163"/>
                  </a:cubicBezTo>
                  <a:cubicBezTo>
                    <a:pt x="374" y="163"/>
                    <a:pt x="377" y="163"/>
                    <a:pt x="377" y="161"/>
                  </a:cubicBezTo>
                  <a:cubicBezTo>
                    <a:pt x="378" y="160"/>
                    <a:pt x="378" y="160"/>
                    <a:pt x="378" y="159"/>
                  </a:cubicBezTo>
                  <a:cubicBezTo>
                    <a:pt x="378" y="158"/>
                    <a:pt x="379" y="158"/>
                    <a:pt x="377" y="157"/>
                  </a:cubicBezTo>
                  <a:cubicBezTo>
                    <a:pt x="376" y="156"/>
                    <a:pt x="374" y="156"/>
                    <a:pt x="372" y="157"/>
                  </a:cubicBezTo>
                  <a:cubicBezTo>
                    <a:pt x="371" y="157"/>
                    <a:pt x="366" y="159"/>
                    <a:pt x="364" y="160"/>
                  </a:cubicBezTo>
                  <a:cubicBezTo>
                    <a:pt x="362" y="161"/>
                    <a:pt x="361" y="161"/>
                    <a:pt x="359" y="162"/>
                  </a:cubicBezTo>
                  <a:cubicBezTo>
                    <a:pt x="357" y="163"/>
                    <a:pt x="352" y="169"/>
                    <a:pt x="351" y="169"/>
                  </a:cubicBezTo>
                  <a:cubicBezTo>
                    <a:pt x="350" y="169"/>
                    <a:pt x="351" y="168"/>
                    <a:pt x="353" y="166"/>
                  </a:cubicBezTo>
                  <a:cubicBezTo>
                    <a:pt x="354" y="165"/>
                    <a:pt x="357" y="161"/>
                    <a:pt x="358" y="160"/>
                  </a:cubicBezTo>
                  <a:cubicBezTo>
                    <a:pt x="360" y="159"/>
                    <a:pt x="362" y="157"/>
                    <a:pt x="364" y="157"/>
                  </a:cubicBezTo>
                  <a:cubicBezTo>
                    <a:pt x="365" y="156"/>
                    <a:pt x="367" y="156"/>
                    <a:pt x="367" y="155"/>
                  </a:cubicBezTo>
                  <a:cubicBezTo>
                    <a:pt x="367" y="155"/>
                    <a:pt x="371" y="151"/>
                    <a:pt x="373" y="150"/>
                  </a:cubicBezTo>
                  <a:cubicBezTo>
                    <a:pt x="374" y="150"/>
                    <a:pt x="381" y="151"/>
                    <a:pt x="384" y="151"/>
                  </a:cubicBezTo>
                  <a:cubicBezTo>
                    <a:pt x="386" y="151"/>
                    <a:pt x="397" y="151"/>
                    <a:pt x="399" y="150"/>
                  </a:cubicBezTo>
                  <a:cubicBezTo>
                    <a:pt x="400" y="149"/>
                    <a:pt x="402" y="148"/>
                    <a:pt x="402" y="147"/>
                  </a:cubicBezTo>
                  <a:cubicBezTo>
                    <a:pt x="403" y="146"/>
                    <a:pt x="405" y="145"/>
                    <a:pt x="406" y="145"/>
                  </a:cubicBezTo>
                  <a:cubicBezTo>
                    <a:pt x="406" y="145"/>
                    <a:pt x="409" y="144"/>
                    <a:pt x="410" y="144"/>
                  </a:cubicBezTo>
                  <a:cubicBezTo>
                    <a:pt x="411" y="144"/>
                    <a:pt x="414" y="143"/>
                    <a:pt x="415" y="142"/>
                  </a:cubicBezTo>
                  <a:cubicBezTo>
                    <a:pt x="415" y="141"/>
                    <a:pt x="416" y="140"/>
                    <a:pt x="415" y="140"/>
                  </a:cubicBezTo>
                  <a:cubicBezTo>
                    <a:pt x="415" y="139"/>
                    <a:pt x="414" y="139"/>
                    <a:pt x="414" y="139"/>
                  </a:cubicBezTo>
                  <a:cubicBezTo>
                    <a:pt x="415" y="138"/>
                    <a:pt x="416" y="137"/>
                    <a:pt x="416" y="136"/>
                  </a:cubicBezTo>
                  <a:cubicBezTo>
                    <a:pt x="416" y="136"/>
                    <a:pt x="415" y="135"/>
                    <a:pt x="416" y="135"/>
                  </a:cubicBezTo>
                  <a:cubicBezTo>
                    <a:pt x="417" y="134"/>
                    <a:pt x="418" y="134"/>
                    <a:pt x="417" y="133"/>
                  </a:cubicBezTo>
                  <a:cubicBezTo>
                    <a:pt x="417" y="133"/>
                    <a:pt x="415" y="132"/>
                    <a:pt x="414" y="132"/>
                  </a:cubicBezTo>
                  <a:cubicBezTo>
                    <a:pt x="413" y="132"/>
                    <a:pt x="412" y="133"/>
                    <a:pt x="412" y="132"/>
                  </a:cubicBezTo>
                  <a:cubicBezTo>
                    <a:pt x="412" y="131"/>
                    <a:pt x="411" y="129"/>
                    <a:pt x="411" y="129"/>
                  </a:cubicBezTo>
                  <a:cubicBezTo>
                    <a:pt x="410" y="129"/>
                    <a:pt x="406" y="130"/>
                    <a:pt x="406" y="131"/>
                  </a:cubicBezTo>
                  <a:cubicBezTo>
                    <a:pt x="406" y="132"/>
                    <a:pt x="405" y="132"/>
                    <a:pt x="404" y="132"/>
                  </a:cubicBezTo>
                  <a:cubicBezTo>
                    <a:pt x="404" y="132"/>
                    <a:pt x="398" y="135"/>
                    <a:pt x="399" y="134"/>
                  </a:cubicBezTo>
                  <a:cubicBezTo>
                    <a:pt x="399" y="133"/>
                    <a:pt x="402" y="131"/>
                    <a:pt x="403" y="131"/>
                  </a:cubicBezTo>
                  <a:cubicBezTo>
                    <a:pt x="404" y="130"/>
                    <a:pt x="411" y="128"/>
                    <a:pt x="411" y="127"/>
                  </a:cubicBezTo>
                  <a:cubicBezTo>
                    <a:pt x="411" y="127"/>
                    <a:pt x="411" y="127"/>
                    <a:pt x="411" y="126"/>
                  </a:cubicBezTo>
                  <a:cubicBezTo>
                    <a:pt x="410" y="126"/>
                    <a:pt x="407" y="126"/>
                    <a:pt x="407" y="126"/>
                  </a:cubicBezTo>
                  <a:cubicBezTo>
                    <a:pt x="407" y="125"/>
                    <a:pt x="406" y="124"/>
                    <a:pt x="406" y="124"/>
                  </a:cubicBezTo>
                  <a:cubicBezTo>
                    <a:pt x="405" y="123"/>
                    <a:pt x="404" y="124"/>
                    <a:pt x="403" y="123"/>
                  </a:cubicBezTo>
                  <a:cubicBezTo>
                    <a:pt x="403" y="123"/>
                    <a:pt x="403" y="122"/>
                    <a:pt x="402" y="121"/>
                  </a:cubicBezTo>
                  <a:cubicBezTo>
                    <a:pt x="402" y="120"/>
                    <a:pt x="400" y="119"/>
                    <a:pt x="399" y="119"/>
                  </a:cubicBezTo>
                  <a:cubicBezTo>
                    <a:pt x="399" y="119"/>
                    <a:pt x="398" y="118"/>
                    <a:pt x="397" y="118"/>
                  </a:cubicBezTo>
                  <a:cubicBezTo>
                    <a:pt x="397" y="117"/>
                    <a:pt x="396" y="116"/>
                    <a:pt x="397" y="115"/>
                  </a:cubicBezTo>
                  <a:cubicBezTo>
                    <a:pt x="397" y="115"/>
                    <a:pt x="400" y="114"/>
                    <a:pt x="399" y="114"/>
                  </a:cubicBezTo>
                  <a:cubicBezTo>
                    <a:pt x="399" y="113"/>
                    <a:pt x="398" y="112"/>
                    <a:pt x="398" y="111"/>
                  </a:cubicBezTo>
                  <a:cubicBezTo>
                    <a:pt x="399" y="111"/>
                    <a:pt x="398" y="109"/>
                    <a:pt x="397" y="108"/>
                  </a:cubicBezTo>
                  <a:cubicBezTo>
                    <a:pt x="397" y="107"/>
                    <a:pt x="396" y="105"/>
                    <a:pt x="396" y="105"/>
                  </a:cubicBezTo>
                  <a:cubicBezTo>
                    <a:pt x="396" y="105"/>
                    <a:pt x="396" y="104"/>
                    <a:pt x="395" y="104"/>
                  </a:cubicBezTo>
                  <a:cubicBezTo>
                    <a:pt x="395" y="104"/>
                    <a:pt x="392" y="104"/>
                    <a:pt x="393" y="104"/>
                  </a:cubicBezTo>
                  <a:cubicBezTo>
                    <a:pt x="394" y="103"/>
                    <a:pt x="396" y="103"/>
                    <a:pt x="396" y="102"/>
                  </a:cubicBezTo>
                  <a:cubicBezTo>
                    <a:pt x="396" y="101"/>
                    <a:pt x="395" y="101"/>
                    <a:pt x="395" y="101"/>
                  </a:cubicBezTo>
                  <a:cubicBezTo>
                    <a:pt x="394" y="101"/>
                    <a:pt x="391" y="100"/>
                    <a:pt x="392" y="100"/>
                  </a:cubicBezTo>
                  <a:cubicBezTo>
                    <a:pt x="394" y="99"/>
                    <a:pt x="395" y="98"/>
                    <a:pt x="395" y="98"/>
                  </a:cubicBezTo>
                  <a:cubicBezTo>
                    <a:pt x="394" y="98"/>
                    <a:pt x="393" y="95"/>
                    <a:pt x="392" y="95"/>
                  </a:cubicBezTo>
                  <a:cubicBezTo>
                    <a:pt x="392" y="95"/>
                    <a:pt x="392" y="94"/>
                    <a:pt x="392" y="93"/>
                  </a:cubicBezTo>
                  <a:cubicBezTo>
                    <a:pt x="392" y="93"/>
                    <a:pt x="393" y="90"/>
                    <a:pt x="393" y="90"/>
                  </a:cubicBezTo>
                  <a:cubicBezTo>
                    <a:pt x="392" y="90"/>
                    <a:pt x="390" y="90"/>
                    <a:pt x="390" y="91"/>
                  </a:cubicBezTo>
                  <a:cubicBezTo>
                    <a:pt x="390" y="92"/>
                    <a:pt x="389" y="95"/>
                    <a:pt x="388" y="95"/>
                  </a:cubicBezTo>
                  <a:cubicBezTo>
                    <a:pt x="387" y="95"/>
                    <a:pt x="386" y="96"/>
                    <a:pt x="386" y="97"/>
                  </a:cubicBezTo>
                  <a:cubicBezTo>
                    <a:pt x="385" y="99"/>
                    <a:pt x="384" y="101"/>
                    <a:pt x="384" y="101"/>
                  </a:cubicBezTo>
                  <a:cubicBezTo>
                    <a:pt x="384" y="101"/>
                    <a:pt x="382" y="101"/>
                    <a:pt x="382" y="102"/>
                  </a:cubicBezTo>
                  <a:cubicBezTo>
                    <a:pt x="381" y="102"/>
                    <a:pt x="380" y="103"/>
                    <a:pt x="379" y="103"/>
                  </a:cubicBezTo>
                  <a:cubicBezTo>
                    <a:pt x="379" y="103"/>
                    <a:pt x="378" y="105"/>
                    <a:pt x="377" y="104"/>
                  </a:cubicBezTo>
                  <a:cubicBezTo>
                    <a:pt x="377" y="104"/>
                    <a:pt x="375" y="103"/>
                    <a:pt x="375" y="102"/>
                  </a:cubicBezTo>
                  <a:cubicBezTo>
                    <a:pt x="375" y="102"/>
                    <a:pt x="374" y="101"/>
                    <a:pt x="373" y="101"/>
                  </a:cubicBezTo>
                  <a:cubicBezTo>
                    <a:pt x="373" y="102"/>
                    <a:pt x="371" y="103"/>
                    <a:pt x="371" y="102"/>
                  </a:cubicBezTo>
                  <a:cubicBezTo>
                    <a:pt x="370" y="101"/>
                    <a:pt x="371" y="101"/>
                    <a:pt x="370" y="100"/>
                  </a:cubicBezTo>
                  <a:cubicBezTo>
                    <a:pt x="370" y="99"/>
                    <a:pt x="369" y="98"/>
                    <a:pt x="370" y="98"/>
                  </a:cubicBezTo>
                  <a:cubicBezTo>
                    <a:pt x="371" y="97"/>
                    <a:pt x="371" y="95"/>
                    <a:pt x="371" y="95"/>
                  </a:cubicBezTo>
                  <a:cubicBezTo>
                    <a:pt x="370" y="94"/>
                    <a:pt x="369" y="94"/>
                    <a:pt x="370" y="93"/>
                  </a:cubicBezTo>
                  <a:cubicBezTo>
                    <a:pt x="371" y="93"/>
                    <a:pt x="371" y="93"/>
                    <a:pt x="372" y="92"/>
                  </a:cubicBezTo>
                  <a:cubicBezTo>
                    <a:pt x="372" y="91"/>
                    <a:pt x="375" y="88"/>
                    <a:pt x="373" y="87"/>
                  </a:cubicBezTo>
                  <a:cubicBezTo>
                    <a:pt x="372" y="87"/>
                    <a:pt x="370" y="87"/>
                    <a:pt x="369" y="87"/>
                  </a:cubicBezTo>
                  <a:cubicBezTo>
                    <a:pt x="368" y="87"/>
                    <a:pt x="367" y="85"/>
                    <a:pt x="367" y="85"/>
                  </a:cubicBezTo>
                  <a:cubicBezTo>
                    <a:pt x="366" y="84"/>
                    <a:pt x="365" y="84"/>
                    <a:pt x="366" y="83"/>
                  </a:cubicBezTo>
                  <a:cubicBezTo>
                    <a:pt x="367" y="83"/>
                    <a:pt x="367" y="82"/>
                    <a:pt x="366" y="82"/>
                  </a:cubicBezTo>
                  <a:cubicBezTo>
                    <a:pt x="365" y="82"/>
                    <a:pt x="364" y="82"/>
                    <a:pt x="363" y="81"/>
                  </a:cubicBezTo>
                  <a:cubicBezTo>
                    <a:pt x="363" y="81"/>
                    <a:pt x="362" y="80"/>
                    <a:pt x="362" y="80"/>
                  </a:cubicBezTo>
                  <a:cubicBezTo>
                    <a:pt x="361" y="80"/>
                    <a:pt x="361" y="79"/>
                    <a:pt x="361" y="79"/>
                  </a:cubicBezTo>
                  <a:cubicBezTo>
                    <a:pt x="360" y="78"/>
                    <a:pt x="360" y="77"/>
                    <a:pt x="359" y="77"/>
                  </a:cubicBezTo>
                  <a:cubicBezTo>
                    <a:pt x="358" y="77"/>
                    <a:pt x="354" y="77"/>
                    <a:pt x="354" y="77"/>
                  </a:cubicBezTo>
                  <a:cubicBezTo>
                    <a:pt x="353" y="77"/>
                    <a:pt x="352" y="76"/>
                    <a:pt x="351" y="76"/>
                  </a:cubicBezTo>
                  <a:cubicBezTo>
                    <a:pt x="350" y="76"/>
                    <a:pt x="347" y="76"/>
                    <a:pt x="346" y="76"/>
                  </a:cubicBezTo>
                  <a:cubicBezTo>
                    <a:pt x="344" y="76"/>
                    <a:pt x="343" y="77"/>
                    <a:pt x="343" y="77"/>
                  </a:cubicBezTo>
                  <a:cubicBezTo>
                    <a:pt x="342" y="78"/>
                    <a:pt x="341" y="78"/>
                    <a:pt x="341" y="79"/>
                  </a:cubicBezTo>
                  <a:cubicBezTo>
                    <a:pt x="342" y="81"/>
                    <a:pt x="341" y="82"/>
                    <a:pt x="342" y="82"/>
                  </a:cubicBezTo>
                  <a:cubicBezTo>
                    <a:pt x="343" y="82"/>
                    <a:pt x="343" y="82"/>
                    <a:pt x="342" y="83"/>
                  </a:cubicBezTo>
                  <a:cubicBezTo>
                    <a:pt x="341" y="84"/>
                    <a:pt x="340" y="86"/>
                    <a:pt x="339" y="86"/>
                  </a:cubicBezTo>
                  <a:cubicBezTo>
                    <a:pt x="339" y="87"/>
                    <a:pt x="337" y="88"/>
                    <a:pt x="339" y="88"/>
                  </a:cubicBezTo>
                  <a:cubicBezTo>
                    <a:pt x="340" y="88"/>
                    <a:pt x="340" y="88"/>
                    <a:pt x="340" y="89"/>
                  </a:cubicBezTo>
                  <a:cubicBezTo>
                    <a:pt x="339" y="91"/>
                    <a:pt x="338" y="93"/>
                    <a:pt x="339" y="93"/>
                  </a:cubicBezTo>
                  <a:cubicBezTo>
                    <a:pt x="340" y="93"/>
                    <a:pt x="340" y="94"/>
                    <a:pt x="339" y="95"/>
                  </a:cubicBezTo>
                  <a:cubicBezTo>
                    <a:pt x="339" y="95"/>
                    <a:pt x="338" y="97"/>
                    <a:pt x="338" y="97"/>
                  </a:cubicBezTo>
                  <a:cubicBezTo>
                    <a:pt x="339" y="97"/>
                    <a:pt x="339" y="97"/>
                    <a:pt x="338" y="98"/>
                  </a:cubicBezTo>
                  <a:cubicBezTo>
                    <a:pt x="336" y="99"/>
                    <a:pt x="334" y="100"/>
                    <a:pt x="334" y="100"/>
                  </a:cubicBezTo>
                  <a:cubicBezTo>
                    <a:pt x="333" y="101"/>
                    <a:pt x="333" y="102"/>
                    <a:pt x="334" y="103"/>
                  </a:cubicBezTo>
                  <a:cubicBezTo>
                    <a:pt x="335" y="104"/>
                    <a:pt x="335" y="106"/>
                    <a:pt x="335" y="106"/>
                  </a:cubicBezTo>
                  <a:cubicBezTo>
                    <a:pt x="335" y="107"/>
                    <a:pt x="336" y="107"/>
                    <a:pt x="336" y="109"/>
                  </a:cubicBezTo>
                  <a:cubicBezTo>
                    <a:pt x="336" y="110"/>
                    <a:pt x="336" y="112"/>
                    <a:pt x="336" y="113"/>
                  </a:cubicBezTo>
                  <a:cubicBezTo>
                    <a:pt x="337" y="115"/>
                    <a:pt x="335" y="119"/>
                    <a:pt x="334" y="120"/>
                  </a:cubicBezTo>
                  <a:cubicBezTo>
                    <a:pt x="333" y="120"/>
                    <a:pt x="332" y="123"/>
                    <a:pt x="332" y="122"/>
                  </a:cubicBezTo>
                  <a:cubicBezTo>
                    <a:pt x="332" y="122"/>
                    <a:pt x="332" y="121"/>
                    <a:pt x="331" y="122"/>
                  </a:cubicBezTo>
                  <a:cubicBezTo>
                    <a:pt x="330" y="123"/>
                    <a:pt x="329" y="125"/>
                    <a:pt x="329" y="125"/>
                  </a:cubicBezTo>
                  <a:cubicBezTo>
                    <a:pt x="328" y="126"/>
                    <a:pt x="326" y="126"/>
                    <a:pt x="326" y="127"/>
                  </a:cubicBezTo>
                  <a:cubicBezTo>
                    <a:pt x="326" y="127"/>
                    <a:pt x="328" y="128"/>
                    <a:pt x="327" y="129"/>
                  </a:cubicBezTo>
                  <a:cubicBezTo>
                    <a:pt x="327" y="130"/>
                    <a:pt x="326" y="132"/>
                    <a:pt x="326" y="133"/>
                  </a:cubicBezTo>
                  <a:cubicBezTo>
                    <a:pt x="326" y="133"/>
                    <a:pt x="325" y="136"/>
                    <a:pt x="326" y="136"/>
                  </a:cubicBezTo>
                  <a:cubicBezTo>
                    <a:pt x="327" y="137"/>
                    <a:pt x="327" y="138"/>
                    <a:pt x="327" y="139"/>
                  </a:cubicBezTo>
                  <a:cubicBezTo>
                    <a:pt x="326" y="141"/>
                    <a:pt x="326" y="142"/>
                    <a:pt x="325" y="142"/>
                  </a:cubicBezTo>
                  <a:cubicBezTo>
                    <a:pt x="323" y="143"/>
                    <a:pt x="323" y="144"/>
                    <a:pt x="323" y="145"/>
                  </a:cubicBezTo>
                  <a:cubicBezTo>
                    <a:pt x="323" y="146"/>
                    <a:pt x="323" y="147"/>
                    <a:pt x="322" y="146"/>
                  </a:cubicBezTo>
                  <a:cubicBezTo>
                    <a:pt x="322" y="146"/>
                    <a:pt x="321" y="145"/>
                    <a:pt x="320" y="145"/>
                  </a:cubicBezTo>
                  <a:cubicBezTo>
                    <a:pt x="320" y="146"/>
                    <a:pt x="320" y="148"/>
                    <a:pt x="319" y="147"/>
                  </a:cubicBezTo>
                  <a:cubicBezTo>
                    <a:pt x="318" y="147"/>
                    <a:pt x="316" y="144"/>
                    <a:pt x="316" y="144"/>
                  </a:cubicBezTo>
                  <a:cubicBezTo>
                    <a:pt x="317" y="143"/>
                    <a:pt x="318" y="143"/>
                    <a:pt x="317" y="142"/>
                  </a:cubicBezTo>
                  <a:cubicBezTo>
                    <a:pt x="316" y="142"/>
                    <a:pt x="313" y="141"/>
                    <a:pt x="312" y="140"/>
                  </a:cubicBezTo>
                  <a:cubicBezTo>
                    <a:pt x="312" y="139"/>
                    <a:pt x="313" y="139"/>
                    <a:pt x="312" y="138"/>
                  </a:cubicBezTo>
                  <a:cubicBezTo>
                    <a:pt x="310" y="136"/>
                    <a:pt x="308" y="136"/>
                    <a:pt x="308" y="134"/>
                  </a:cubicBezTo>
                  <a:cubicBezTo>
                    <a:pt x="309" y="133"/>
                    <a:pt x="310" y="131"/>
                    <a:pt x="310" y="129"/>
                  </a:cubicBezTo>
                  <a:cubicBezTo>
                    <a:pt x="310" y="128"/>
                    <a:pt x="311" y="127"/>
                    <a:pt x="312" y="126"/>
                  </a:cubicBezTo>
                  <a:cubicBezTo>
                    <a:pt x="313" y="126"/>
                    <a:pt x="315" y="125"/>
                    <a:pt x="314" y="124"/>
                  </a:cubicBezTo>
                  <a:cubicBezTo>
                    <a:pt x="313" y="124"/>
                    <a:pt x="304" y="124"/>
                    <a:pt x="303" y="124"/>
                  </a:cubicBezTo>
                  <a:cubicBezTo>
                    <a:pt x="302" y="123"/>
                    <a:pt x="302" y="123"/>
                    <a:pt x="301" y="123"/>
                  </a:cubicBezTo>
                  <a:cubicBezTo>
                    <a:pt x="300" y="122"/>
                    <a:pt x="298" y="120"/>
                    <a:pt x="297" y="120"/>
                  </a:cubicBezTo>
                  <a:cubicBezTo>
                    <a:pt x="296" y="119"/>
                    <a:pt x="295" y="118"/>
                    <a:pt x="294" y="117"/>
                  </a:cubicBezTo>
                  <a:cubicBezTo>
                    <a:pt x="294" y="116"/>
                    <a:pt x="291" y="113"/>
                    <a:pt x="290" y="113"/>
                  </a:cubicBezTo>
                  <a:cubicBezTo>
                    <a:pt x="290" y="113"/>
                    <a:pt x="287" y="114"/>
                    <a:pt x="287" y="113"/>
                  </a:cubicBezTo>
                  <a:cubicBezTo>
                    <a:pt x="286" y="113"/>
                    <a:pt x="284" y="111"/>
                    <a:pt x="283" y="111"/>
                  </a:cubicBezTo>
                  <a:cubicBezTo>
                    <a:pt x="282" y="111"/>
                    <a:pt x="278" y="113"/>
                    <a:pt x="277" y="113"/>
                  </a:cubicBezTo>
                  <a:cubicBezTo>
                    <a:pt x="277" y="113"/>
                    <a:pt x="278" y="111"/>
                    <a:pt x="279" y="111"/>
                  </a:cubicBezTo>
                  <a:cubicBezTo>
                    <a:pt x="279" y="110"/>
                    <a:pt x="279" y="103"/>
                    <a:pt x="279" y="102"/>
                  </a:cubicBezTo>
                  <a:cubicBezTo>
                    <a:pt x="278" y="102"/>
                    <a:pt x="277" y="101"/>
                    <a:pt x="276" y="101"/>
                  </a:cubicBezTo>
                  <a:cubicBezTo>
                    <a:pt x="275" y="101"/>
                    <a:pt x="274" y="103"/>
                    <a:pt x="273" y="102"/>
                  </a:cubicBezTo>
                  <a:cubicBezTo>
                    <a:pt x="273" y="101"/>
                    <a:pt x="272" y="99"/>
                    <a:pt x="272" y="99"/>
                  </a:cubicBezTo>
                  <a:cubicBezTo>
                    <a:pt x="272" y="98"/>
                    <a:pt x="273" y="97"/>
                    <a:pt x="273" y="96"/>
                  </a:cubicBezTo>
                  <a:cubicBezTo>
                    <a:pt x="273" y="96"/>
                    <a:pt x="276" y="90"/>
                    <a:pt x="277" y="88"/>
                  </a:cubicBezTo>
                  <a:cubicBezTo>
                    <a:pt x="278" y="87"/>
                    <a:pt x="280" y="87"/>
                    <a:pt x="280" y="85"/>
                  </a:cubicBezTo>
                  <a:cubicBezTo>
                    <a:pt x="280" y="84"/>
                    <a:pt x="279" y="83"/>
                    <a:pt x="279" y="82"/>
                  </a:cubicBezTo>
                  <a:cubicBezTo>
                    <a:pt x="279" y="81"/>
                    <a:pt x="279" y="79"/>
                    <a:pt x="280" y="79"/>
                  </a:cubicBezTo>
                  <a:cubicBezTo>
                    <a:pt x="281" y="79"/>
                    <a:pt x="281" y="80"/>
                    <a:pt x="281" y="79"/>
                  </a:cubicBezTo>
                  <a:cubicBezTo>
                    <a:pt x="282" y="78"/>
                    <a:pt x="282" y="76"/>
                    <a:pt x="283" y="77"/>
                  </a:cubicBezTo>
                  <a:cubicBezTo>
                    <a:pt x="284" y="77"/>
                    <a:pt x="284" y="79"/>
                    <a:pt x="284" y="79"/>
                  </a:cubicBezTo>
                  <a:cubicBezTo>
                    <a:pt x="285" y="79"/>
                    <a:pt x="288" y="80"/>
                    <a:pt x="287" y="79"/>
                  </a:cubicBezTo>
                  <a:cubicBezTo>
                    <a:pt x="287" y="79"/>
                    <a:pt x="285" y="78"/>
                    <a:pt x="286" y="77"/>
                  </a:cubicBezTo>
                  <a:cubicBezTo>
                    <a:pt x="287" y="77"/>
                    <a:pt x="289" y="75"/>
                    <a:pt x="289" y="74"/>
                  </a:cubicBezTo>
                  <a:cubicBezTo>
                    <a:pt x="288" y="74"/>
                    <a:pt x="287" y="73"/>
                    <a:pt x="288" y="73"/>
                  </a:cubicBezTo>
                  <a:cubicBezTo>
                    <a:pt x="289" y="72"/>
                    <a:pt x="290" y="73"/>
                    <a:pt x="291" y="74"/>
                  </a:cubicBezTo>
                  <a:cubicBezTo>
                    <a:pt x="291" y="74"/>
                    <a:pt x="292" y="75"/>
                    <a:pt x="294" y="75"/>
                  </a:cubicBezTo>
                  <a:cubicBezTo>
                    <a:pt x="295" y="74"/>
                    <a:pt x="296" y="73"/>
                    <a:pt x="296" y="72"/>
                  </a:cubicBezTo>
                  <a:cubicBezTo>
                    <a:pt x="296" y="71"/>
                    <a:pt x="293" y="68"/>
                    <a:pt x="291" y="67"/>
                  </a:cubicBezTo>
                  <a:cubicBezTo>
                    <a:pt x="290" y="67"/>
                    <a:pt x="296" y="69"/>
                    <a:pt x="297" y="70"/>
                  </a:cubicBezTo>
                  <a:cubicBezTo>
                    <a:pt x="297" y="70"/>
                    <a:pt x="298" y="69"/>
                    <a:pt x="298" y="67"/>
                  </a:cubicBezTo>
                  <a:cubicBezTo>
                    <a:pt x="298" y="66"/>
                    <a:pt x="298" y="66"/>
                    <a:pt x="299" y="66"/>
                  </a:cubicBezTo>
                  <a:cubicBezTo>
                    <a:pt x="300" y="66"/>
                    <a:pt x="301" y="65"/>
                    <a:pt x="302" y="65"/>
                  </a:cubicBezTo>
                  <a:cubicBezTo>
                    <a:pt x="302" y="64"/>
                    <a:pt x="304" y="67"/>
                    <a:pt x="305" y="67"/>
                  </a:cubicBezTo>
                  <a:cubicBezTo>
                    <a:pt x="306" y="66"/>
                    <a:pt x="308" y="65"/>
                    <a:pt x="308" y="64"/>
                  </a:cubicBezTo>
                  <a:cubicBezTo>
                    <a:pt x="309" y="63"/>
                    <a:pt x="309" y="61"/>
                    <a:pt x="310" y="60"/>
                  </a:cubicBezTo>
                  <a:cubicBezTo>
                    <a:pt x="311" y="59"/>
                    <a:pt x="312" y="57"/>
                    <a:pt x="312" y="57"/>
                  </a:cubicBezTo>
                  <a:cubicBezTo>
                    <a:pt x="311" y="57"/>
                    <a:pt x="308" y="57"/>
                    <a:pt x="306" y="56"/>
                  </a:cubicBezTo>
                  <a:cubicBezTo>
                    <a:pt x="304" y="55"/>
                    <a:pt x="301" y="54"/>
                    <a:pt x="301" y="54"/>
                  </a:cubicBezTo>
                  <a:cubicBezTo>
                    <a:pt x="300" y="54"/>
                    <a:pt x="292" y="55"/>
                    <a:pt x="292" y="55"/>
                  </a:cubicBezTo>
                  <a:cubicBezTo>
                    <a:pt x="292" y="54"/>
                    <a:pt x="294" y="54"/>
                    <a:pt x="295" y="54"/>
                  </a:cubicBezTo>
                  <a:cubicBezTo>
                    <a:pt x="296" y="54"/>
                    <a:pt x="299" y="53"/>
                    <a:pt x="299" y="53"/>
                  </a:cubicBezTo>
                  <a:cubicBezTo>
                    <a:pt x="299" y="53"/>
                    <a:pt x="298" y="52"/>
                    <a:pt x="299" y="51"/>
                  </a:cubicBezTo>
                  <a:cubicBezTo>
                    <a:pt x="300" y="51"/>
                    <a:pt x="301" y="51"/>
                    <a:pt x="302" y="52"/>
                  </a:cubicBezTo>
                  <a:cubicBezTo>
                    <a:pt x="304" y="52"/>
                    <a:pt x="307" y="54"/>
                    <a:pt x="308" y="54"/>
                  </a:cubicBezTo>
                  <a:cubicBezTo>
                    <a:pt x="308" y="55"/>
                    <a:pt x="312" y="56"/>
                    <a:pt x="313" y="56"/>
                  </a:cubicBezTo>
                  <a:cubicBezTo>
                    <a:pt x="314" y="55"/>
                    <a:pt x="319" y="51"/>
                    <a:pt x="319" y="51"/>
                  </a:cubicBezTo>
                  <a:cubicBezTo>
                    <a:pt x="320" y="50"/>
                    <a:pt x="317" y="47"/>
                    <a:pt x="317" y="47"/>
                  </a:cubicBezTo>
                  <a:cubicBezTo>
                    <a:pt x="318" y="46"/>
                    <a:pt x="318" y="47"/>
                    <a:pt x="320" y="47"/>
                  </a:cubicBezTo>
                  <a:cubicBezTo>
                    <a:pt x="321" y="46"/>
                    <a:pt x="322" y="46"/>
                    <a:pt x="322" y="47"/>
                  </a:cubicBezTo>
                  <a:cubicBezTo>
                    <a:pt x="322" y="47"/>
                    <a:pt x="322" y="50"/>
                    <a:pt x="323" y="50"/>
                  </a:cubicBezTo>
                  <a:cubicBezTo>
                    <a:pt x="324" y="50"/>
                    <a:pt x="326" y="51"/>
                    <a:pt x="325" y="50"/>
                  </a:cubicBezTo>
                  <a:cubicBezTo>
                    <a:pt x="325" y="49"/>
                    <a:pt x="324" y="48"/>
                    <a:pt x="325" y="48"/>
                  </a:cubicBezTo>
                  <a:cubicBezTo>
                    <a:pt x="326" y="48"/>
                    <a:pt x="326" y="47"/>
                    <a:pt x="326" y="46"/>
                  </a:cubicBezTo>
                  <a:cubicBezTo>
                    <a:pt x="326" y="46"/>
                    <a:pt x="327" y="46"/>
                    <a:pt x="326" y="45"/>
                  </a:cubicBezTo>
                  <a:cubicBezTo>
                    <a:pt x="325" y="44"/>
                    <a:pt x="323" y="43"/>
                    <a:pt x="324" y="43"/>
                  </a:cubicBezTo>
                  <a:cubicBezTo>
                    <a:pt x="324" y="43"/>
                    <a:pt x="326" y="42"/>
                    <a:pt x="326" y="43"/>
                  </a:cubicBezTo>
                  <a:cubicBezTo>
                    <a:pt x="327" y="44"/>
                    <a:pt x="328" y="44"/>
                    <a:pt x="328" y="45"/>
                  </a:cubicBezTo>
                  <a:cubicBezTo>
                    <a:pt x="328" y="46"/>
                    <a:pt x="329" y="47"/>
                    <a:pt x="329" y="48"/>
                  </a:cubicBezTo>
                  <a:cubicBezTo>
                    <a:pt x="329" y="48"/>
                    <a:pt x="329" y="49"/>
                    <a:pt x="330" y="49"/>
                  </a:cubicBezTo>
                  <a:cubicBezTo>
                    <a:pt x="330" y="49"/>
                    <a:pt x="330" y="48"/>
                    <a:pt x="331" y="47"/>
                  </a:cubicBezTo>
                  <a:cubicBezTo>
                    <a:pt x="333" y="46"/>
                    <a:pt x="334" y="46"/>
                    <a:pt x="335" y="45"/>
                  </a:cubicBezTo>
                  <a:cubicBezTo>
                    <a:pt x="337" y="45"/>
                    <a:pt x="336" y="44"/>
                    <a:pt x="338" y="44"/>
                  </a:cubicBezTo>
                  <a:cubicBezTo>
                    <a:pt x="339" y="44"/>
                    <a:pt x="340" y="43"/>
                    <a:pt x="340" y="42"/>
                  </a:cubicBezTo>
                  <a:cubicBezTo>
                    <a:pt x="340" y="42"/>
                    <a:pt x="341" y="38"/>
                    <a:pt x="340" y="38"/>
                  </a:cubicBezTo>
                  <a:cubicBezTo>
                    <a:pt x="340" y="37"/>
                    <a:pt x="339" y="36"/>
                    <a:pt x="339" y="35"/>
                  </a:cubicBezTo>
                  <a:cubicBezTo>
                    <a:pt x="339" y="34"/>
                    <a:pt x="339" y="32"/>
                    <a:pt x="339" y="32"/>
                  </a:cubicBezTo>
                  <a:cubicBezTo>
                    <a:pt x="339" y="31"/>
                    <a:pt x="338" y="30"/>
                    <a:pt x="340" y="30"/>
                  </a:cubicBezTo>
                  <a:cubicBezTo>
                    <a:pt x="341" y="30"/>
                    <a:pt x="343" y="31"/>
                    <a:pt x="344" y="30"/>
                  </a:cubicBezTo>
                  <a:cubicBezTo>
                    <a:pt x="344" y="29"/>
                    <a:pt x="344" y="28"/>
                    <a:pt x="344" y="27"/>
                  </a:cubicBezTo>
                  <a:cubicBezTo>
                    <a:pt x="343" y="27"/>
                    <a:pt x="343" y="27"/>
                    <a:pt x="344" y="26"/>
                  </a:cubicBezTo>
                  <a:cubicBezTo>
                    <a:pt x="345" y="26"/>
                    <a:pt x="345" y="25"/>
                    <a:pt x="344" y="25"/>
                  </a:cubicBezTo>
                  <a:cubicBezTo>
                    <a:pt x="343" y="25"/>
                    <a:pt x="342" y="26"/>
                    <a:pt x="341" y="25"/>
                  </a:cubicBezTo>
                  <a:cubicBezTo>
                    <a:pt x="341" y="25"/>
                    <a:pt x="341" y="24"/>
                    <a:pt x="341" y="24"/>
                  </a:cubicBezTo>
                  <a:cubicBezTo>
                    <a:pt x="342" y="23"/>
                    <a:pt x="340" y="23"/>
                    <a:pt x="341" y="22"/>
                  </a:cubicBezTo>
                  <a:cubicBezTo>
                    <a:pt x="341" y="22"/>
                    <a:pt x="342" y="21"/>
                    <a:pt x="342" y="21"/>
                  </a:cubicBezTo>
                  <a:cubicBezTo>
                    <a:pt x="341" y="21"/>
                    <a:pt x="339" y="20"/>
                    <a:pt x="339" y="20"/>
                  </a:cubicBezTo>
                  <a:cubicBezTo>
                    <a:pt x="339" y="21"/>
                    <a:pt x="337" y="21"/>
                    <a:pt x="337" y="21"/>
                  </a:cubicBezTo>
                  <a:cubicBezTo>
                    <a:pt x="336" y="20"/>
                    <a:pt x="336" y="20"/>
                    <a:pt x="335" y="20"/>
                  </a:cubicBezTo>
                  <a:cubicBezTo>
                    <a:pt x="334" y="20"/>
                    <a:pt x="331" y="20"/>
                    <a:pt x="331" y="20"/>
                  </a:cubicBezTo>
                  <a:cubicBezTo>
                    <a:pt x="331" y="20"/>
                    <a:pt x="330" y="19"/>
                    <a:pt x="330" y="20"/>
                  </a:cubicBezTo>
                  <a:cubicBezTo>
                    <a:pt x="330" y="20"/>
                    <a:pt x="331" y="21"/>
                    <a:pt x="330" y="21"/>
                  </a:cubicBezTo>
                  <a:cubicBezTo>
                    <a:pt x="329" y="21"/>
                    <a:pt x="330" y="23"/>
                    <a:pt x="330" y="23"/>
                  </a:cubicBezTo>
                  <a:cubicBezTo>
                    <a:pt x="330" y="24"/>
                    <a:pt x="329" y="25"/>
                    <a:pt x="330" y="25"/>
                  </a:cubicBezTo>
                  <a:cubicBezTo>
                    <a:pt x="330" y="25"/>
                    <a:pt x="332" y="26"/>
                    <a:pt x="331" y="27"/>
                  </a:cubicBezTo>
                  <a:cubicBezTo>
                    <a:pt x="331" y="27"/>
                    <a:pt x="333" y="27"/>
                    <a:pt x="332" y="28"/>
                  </a:cubicBezTo>
                  <a:cubicBezTo>
                    <a:pt x="331" y="28"/>
                    <a:pt x="331" y="29"/>
                    <a:pt x="330" y="28"/>
                  </a:cubicBezTo>
                  <a:cubicBezTo>
                    <a:pt x="329" y="28"/>
                    <a:pt x="328" y="28"/>
                    <a:pt x="328" y="28"/>
                  </a:cubicBezTo>
                  <a:cubicBezTo>
                    <a:pt x="327" y="29"/>
                    <a:pt x="326" y="33"/>
                    <a:pt x="325" y="34"/>
                  </a:cubicBezTo>
                  <a:cubicBezTo>
                    <a:pt x="324" y="34"/>
                    <a:pt x="323" y="37"/>
                    <a:pt x="323" y="36"/>
                  </a:cubicBezTo>
                  <a:cubicBezTo>
                    <a:pt x="322" y="36"/>
                    <a:pt x="322" y="35"/>
                    <a:pt x="322" y="36"/>
                  </a:cubicBezTo>
                  <a:cubicBezTo>
                    <a:pt x="321" y="37"/>
                    <a:pt x="323" y="39"/>
                    <a:pt x="321" y="39"/>
                  </a:cubicBezTo>
                  <a:cubicBezTo>
                    <a:pt x="320" y="40"/>
                    <a:pt x="319" y="41"/>
                    <a:pt x="319" y="41"/>
                  </a:cubicBezTo>
                  <a:cubicBezTo>
                    <a:pt x="318" y="41"/>
                    <a:pt x="317" y="41"/>
                    <a:pt x="317" y="39"/>
                  </a:cubicBezTo>
                  <a:cubicBezTo>
                    <a:pt x="316" y="38"/>
                    <a:pt x="316" y="37"/>
                    <a:pt x="315" y="37"/>
                  </a:cubicBezTo>
                  <a:cubicBezTo>
                    <a:pt x="315" y="36"/>
                    <a:pt x="316" y="33"/>
                    <a:pt x="316" y="33"/>
                  </a:cubicBezTo>
                  <a:cubicBezTo>
                    <a:pt x="316" y="32"/>
                    <a:pt x="317" y="31"/>
                    <a:pt x="317" y="32"/>
                  </a:cubicBezTo>
                  <a:cubicBezTo>
                    <a:pt x="317" y="32"/>
                    <a:pt x="318" y="32"/>
                    <a:pt x="318" y="30"/>
                  </a:cubicBezTo>
                  <a:cubicBezTo>
                    <a:pt x="319" y="29"/>
                    <a:pt x="320" y="28"/>
                    <a:pt x="319" y="27"/>
                  </a:cubicBezTo>
                  <a:cubicBezTo>
                    <a:pt x="318" y="26"/>
                    <a:pt x="318" y="26"/>
                    <a:pt x="317" y="25"/>
                  </a:cubicBezTo>
                  <a:cubicBezTo>
                    <a:pt x="317" y="24"/>
                    <a:pt x="315" y="24"/>
                    <a:pt x="314" y="25"/>
                  </a:cubicBezTo>
                  <a:cubicBezTo>
                    <a:pt x="314" y="25"/>
                    <a:pt x="312" y="25"/>
                    <a:pt x="313" y="26"/>
                  </a:cubicBezTo>
                  <a:cubicBezTo>
                    <a:pt x="313" y="27"/>
                    <a:pt x="312" y="29"/>
                    <a:pt x="312" y="29"/>
                  </a:cubicBezTo>
                  <a:cubicBezTo>
                    <a:pt x="311" y="30"/>
                    <a:pt x="309" y="32"/>
                    <a:pt x="308" y="32"/>
                  </a:cubicBezTo>
                  <a:cubicBezTo>
                    <a:pt x="308" y="32"/>
                    <a:pt x="307" y="30"/>
                    <a:pt x="307" y="30"/>
                  </a:cubicBezTo>
                  <a:cubicBezTo>
                    <a:pt x="308" y="29"/>
                    <a:pt x="309" y="26"/>
                    <a:pt x="308" y="26"/>
                  </a:cubicBezTo>
                  <a:cubicBezTo>
                    <a:pt x="308" y="25"/>
                    <a:pt x="306" y="24"/>
                    <a:pt x="307" y="24"/>
                  </a:cubicBezTo>
                  <a:cubicBezTo>
                    <a:pt x="308" y="24"/>
                    <a:pt x="309" y="24"/>
                    <a:pt x="309" y="24"/>
                  </a:cubicBezTo>
                  <a:cubicBezTo>
                    <a:pt x="308" y="23"/>
                    <a:pt x="307" y="23"/>
                    <a:pt x="306" y="23"/>
                  </a:cubicBezTo>
                  <a:cubicBezTo>
                    <a:pt x="305" y="22"/>
                    <a:pt x="306" y="21"/>
                    <a:pt x="305" y="21"/>
                  </a:cubicBezTo>
                  <a:cubicBezTo>
                    <a:pt x="304" y="20"/>
                    <a:pt x="303" y="20"/>
                    <a:pt x="303" y="19"/>
                  </a:cubicBezTo>
                  <a:cubicBezTo>
                    <a:pt x="304" y="19"/>
                    <a:pt x="305" y="19"/>
                    <a:pt x="306" y="18"/>
                  </a:cubicBezTo>
                  <a:cubicBezTo>
                    <a:pt x="308" y="18"/>
                    <a:pt x="308" y="16"/>
                    <a:pt x="307" y="17"/>
                  </a:cubicBezTo>
                  <a:cubicBezTo>
                    <a:pt x="307" y="17"/>
                    <a:pt x="306" y="17"/>
                    <a:pt x="305" y="17"/>
                  </a:cubicBezTo>
                  <a:cubicBezTo>
                    <a:pt x="305" y="17"/>
                    <a:pt x="304" y="17"/>
                    <a:pt x="305" y="16"/>
                  </a:cubicBezTo>
                  <a:cubicBezTo>
                    <a:pt x="306" y="16"/>
                    <a:pt x="308" y="17"/>
                    <a:pt x="308" y="16"/>
                  </a:cubicBezTo>
                  <a:cubicBezTo>
                    <a:pt x="308" y="15"/>
                    <a:pt x="308" y="13"/>
                    <a:pt x="306" y="11"/>
                  </a:cubicBezTo>
                  <a:cubicBezTo>
                    <a:pt x="305" y="10"/>
                    <a:pt x="304" y="9"/>
                    <a:pt x="304" y="8"/>
                  </a:cubicBezTo>
                  <a:cubicBezTo>
                    <a:pt x="304" y="7"/>
                    <a:pt x="304" y="5"/>
                    <a:pt x="304" y="5"/>
                  </a:cubicBezTo>
                  <a:cubicBezTo>
                    <a:pt x="305" y="4"/>
                    <a:pt x="304" y="1"/>
                    <a:pt x="302" y="1"/>
                  </a:cubicBezTo>
                  <a:cubicBezTo>
                    <a:pt x="301" y="1"/>
                    <a:pt x="298" y="0"/>
                    <a:pt x="298" y="2"/>
                  </a:cubicBezTo>
                  <a:cubicBezTo>
                    <a:pt x="298" y="3"/>
                    <a:pt x="299" y="4"/>
                    <a:pt x="298" y="5"/>
                  </a:cubicBezTo>
                  <a:cubicBezTo>
                    <a:pt x="298" y="5"/>
                    <a:pt x="297" y="6"/>
                    <a:pt x="297" y="6"/>
                  </a:cubicBezTo>
                  <a:cubicBezTo>
                    <a:pt x="297" y="5"/>
                    <a:pt x="296" y="5"/>
                    <a:pt x="296" y="5"/>
                  </a:cubicBezTo>
                  <a:cubicBezTo>
                    <a:pt x="295" y="5"/>
                    <a:pt x="294" y="5"/>
                    <a:pt x="294" y="6"/>
                  </a:cubicBezTo>
                  <a:cubicBezTo>
                    <a:pt x="294" y="7"/>
                    <a:pt x="292" y="9"/>
                    <a:pt x="291" y="10"/>
                  </a:cubicBezTo>
                  <a:cubicBezTo>
                    <a:pt x="290" y="12"/>
                    <a:pt x="290" y="13"/>
                    <a:pt x="290" y="15"/>
                  </a:cubicBezTo>
                  <a:cubicBezTo>
                    <a:pt x="289" y="17"/>
                    <a:pt x="290" y="18"/>
                    <a:pt x="291" y="18"/>
                  </a:cubicBezTo>
                  <a:cubicBezTo>
                    <a:pt x="292" y="18"/>
                    <a:pt x="291" y="19"/>
                    <a:pt x="293" y="19"/>
                  </a:cubicBezTo>
                  <a:cubicBezTo>
                    <a:pt x="294" y="19"/>
                    <a:pt x="294" y="21"/>
                    <a:pt x="294" y="21"/>
                  </a:cubicBezTo>
                  <a:cubicBezTo>
                    <a:pt x="295" y="21"/>
                    <a:pt x="296" y="21"/>
                    <a:pt x="297" y="21"/>
                  </a:cubicBezTo>
                  <a:cubicBezTo>
                    <a:pt x="298" y="21"/>
                    <a:pt x="301" y="21"/>
                    <a:pt x="300" y="22"/>
                  </a:cubicBezTo>
                  <a:cubicBezTo>
                    <a:pt x="299" y="22"/>
                    <a:pt x="298" y="22"/>
                    <a:pt x="297" y="23"/>
                  </a:cubicBezTo>
                  <a:cubicBezTo>
                    <a:pt x="296" y="24"/>
                    <a:pt x="295" y="26"/>
                    <a:pt x="294" y="27"/>
                  </a:cubicBezTo>
                  <a:cubicBezTo>
                    <a:pt x="293" y="27"/>
                    <a:pt x="293" y="29"/>
                    <a:pt x="293" y="28"/>
                  </a:cubicBezTo>
                  <a:cubicBezTo>
                    <a:pt x="294" y="28"/>
                    <a:pt x="297" y="27"/>
                    <a:pt x="297" y="27"/>
                  </a:cubicBezTo>
                  <a:cubicBezTo>
                    <a:pt x="297" y="27"/>
                    <a:pt x="296" y="29"/>
                    <a:pt x="296" y="29"/>
                  </a:cubicBezTo>
                  <a:cubicBezTo>
                    <a:pt x="297" y="30"/>
                    <a:pt x="297" y="30"/>
                    <a:pt x="296" y="30"/>
                  </a:cubicBezTo>
                  <a:cubicBezTo>
                    <a:pt x="295" y="31"/>
                    <a:pt x="293" y="31"/>
                    <a:pt x="293" y="32"/>
                  </a:cubicBezTo>
                  <a:cubicBezTo>
                    <a:pt x="292" y="33"/>
                    <a:pt x="290" y="34"/>
                    <a:pt x="290" y="35"/>
                  </a:cubicBezTo>
                  <a:cubicBezTo>
                    <a:pt x="289" y="35"/>
                    <a:pt x="288" y="36"/>
                    <a:pt x="287" y="36"/>
                  </a:cubicBezTo>
                  <a:cubicBezTo>
                    <a:pt x="287" y="36"/>
                    <a:pt x="286" y="37"/>
                    <a:pt x="287" y="38"/>
                  </a:cubicBezTo>
                  <a:cubicBezTo>
                    <a:pt x="287" y="39"/>
                    <a:pt x="288" y="41"/>
                    <a:pt x="287" y="41"/>
                  </a:cubicBezTo>
                  <a:cubicBezTo>
                    <a:pt x="286" y="42"/>
                    <a:pt x="286" y="44"/>
                    <a:pt x="286" y="43"/>
                  </a:cubicBezTo>
                  <a:cubicBezTo>
                    <a:pt x="286" y="41"/>
                    <a:pt x="286" y="40"/>
                    <a:pt x="285" y="39"/>
                  </a:cubicBezTo>
                  <a:cubicBezTo>
                    <a:pt x="283" y="39"/>
                    <a:pt x="283" y="37"/>
                    <a:pt x="284" y="36"/>
                  </a:cubicBezTo>
                  <a:cubicBezTo>
                    <a:pt x="284" y="36"/>
                    <a:pt x="285" y="35"/>
                    <a:pt x="284" y="35"/>
                  </a:cubicBezTo>
                  <a:cubicBezTo>
                    <a:pt x="284" y="34"/>
                    <a:pt x="284" y="34"/>
                    <a:pt x="284" y="33"/>
                  </a:cubicBezTo>
                  <a:cubicBezTo>
                    <a:pt x="284" y="33"/>
                    <a:pt x="286" y="32"/>
                    <a:pt x="284" y="32"/>
                  </a:cubicBezTo>
                  <a:cubicBezTo>
                    <a:pt x="283" y="32"/>
                    <a:pt x="282" y="30"/>
                    <a:pt x="281" y="31"/>
                  </a:cubicBezTo>
                  <a:cubicBezTo>
                    <a:pt x="281" y="31"/>
                    <a:pt x="279" y="32"/>
                    <a:pt x="279" y="33"/>
                  </a:cubicBezTo>
                  <a:cubicBezTo>
                    <a:pt x="279" y="34"/>
                    <a:pt x="280" y="37"/>
                    <a:pt x="279" y="37"/>
                  </a:cubicBezTo>
                  <a:cubicBezTo>
                    <a:pt x="279" y="36"/>
                    <a:pt x="278" y="35"/>
                    <a:pt x="277" y="35"/>
                  </a:cubicBezTo>
                  <a:cubicBezTo>
                    <a:pt x="277" y="35"/>
                    <a:pt x="275" y="37"/>
                    <a:pt x="274" y="36"/>
                  </a:cubicBezTo>
                  <a:cubicBezTo>
                    <a:pt x="273" y="36"/>
                    <a:pt x="271" y="36"/>
                    <a:pt x="270" y="36"/>
                  </a:cubicBezTo>
                  <a:cubicBezTo>
                    <a:pt x="269" y="36"/>
                    <a:pt x="266" y="37"/>
                    <a:pt x="265" y="37"/>
                  </a:cubicBezTo>
                  <a:cubicBezTo>
                    <a:pt x="265" y="37"/>
                    <a:pt x="263" y="37"/>
                    <a:pt x="262" y="37"/>
                  </a:cubicBezTo>
                  <a:cubicBezTo>
                    <a:pt x="262" y="37"/>
                    <a:pt x="262" y="36"/>
                    <a:pt x="261" y="35"/>
                  </a:cubicBezTo>
                  <a:cubicBezTo>
                    <a:pt x="260" y="35"/>
                    <a:pt x="260" y="33"/>
                    <a:pt x="259" y="34"/>
                  </a:cubicBezTo>
                  <a:cubicBezTo>
                    <a:pt x="257" y="34"/>
                    <a:pt x="256" y="34"/>
                    <a:pt x="255" y="34"/>
                  </a:cubicBezTo>
                  <a:cubicBezTo>
                    <a:pt x="255" y="33"/>
                    <a:pt x="253" y="33"/>
                    <a:pt x="252" y="31"/>
                  </a:cubicBezTo>
                  <a:cubicBezTo>
                    <a:pt x="252" y="30"/>
                    <a:pt x="254" y="28"/>
                    <a:pt x="253" y="28"/>
                  </a:cubicBezTo>
                  <a:cubicBezTo>
                    <a:pt x="252" y="27"/>
                    <a:pt x="249" y="28"/>
                    <a:pt x="248" y="28"/>
                  </a:cubicBezTo>
                  <a:cubicBezTo>
                    <a:pt x="246" y="28"/>
                    <a:pt x="244" y="28"/>
                    <a:pt x="243" y="28"/>
                  </a:cubicBezTo>
                  <a:cubicBezTo>
                    <a:pt x="243" y="29"/>
                    <a:pt x="241" y="29"/>
                    <a:pt x="241" y="30"/>
                  </a:cubicBezTo>
                  <a:cubicBezTo>
                    <a:pt x="240" y="31"/>
                    <a:pt x="239" y="32"/>
                    <a:pt x="239" y="32"/>
                  </a:cubicBezTo>
                  <a:cubicBezTo>
                    <a:pt x="240" y="33"/>
                    <a:pt x="241" y="34"/>
                    <a:pt x="241" y="33"/>
                  </a:cubicBezTo>
                  <a:cubicBezTo>
                    <a:pt x="241" y="32"/>
                    <a:pt x="241" y="32"/>
                    <a:pt x="242" y="32"/>
                  </a:cubicBezTo>
                  <a:cubicBezTo>
                    <a:pt x="243" y="32"/>
                    <a:pt x="244" y="32"/>
                    <a:pt x="245" y="32"/>
                  </a:cubicBezTo>
                  <a:cubicBezTo>
                    <a:pt x="246" y="31"/>
                    <a:pt x="247" y="30"/>
                    <a:pt x="248" y="30"/>
                  </a:cubicBezTo>
                  <a:cubicBezTo>
                    <a:pt x="249" y="30"/>
                    <a:pt x="251" y="30"/>
                    <a:pt x="251" y="30"/>
                  </a:cubicBezTo>
                  <a:cubicBezTo>
                    <a:pt x="250" y="30"/>
                    <a:pt x="249" y="32"/>
                    <a:pt x="248" y="32"/>
                  </a:cubicBezTo>
                  <a:cubicBezTo>
                    <a:pt x="247" y="32"/>
                    <a:pt x="245" y="33"/>
                    <a:pt x="245" y="33"/>
                  </a:cubicBezTo>
                  <a:cubicBezTo>
                    <a:pt x="244" y="33"/>
                    <a:pt x="243" y="34"/>
                    <a:pt x="242" y="34"/>
                  </a:cubicBezTo>
                  <a:cubicBezTo>
                    <a:pt x="242" y="34"/>
                    <a:pt x="240" y="35"/>
                    <a:pt x="240" y="35"/>
                  </a:cubicBezTo>
                  <a:cubicBezTo>
                    <a:pt x="239" y="36"/>
                    <a:pt x="239" y="37"/>
                    <a:pt x="238" y="38"/>
                  </a:cubicBezTo>
                  <a:cubicBezTo>
                    <a:pt x="237" y="38"/>
                    <a:pt x="239" y="39"/>
                    <a:pt x="239" y="39"/>
                  </a:cubicBezTo>
                  <a:cubicBezTo>
                    <a:pt x="239" y="40"/>
                    <a:pt x="239" y="40"/>
                    <a:pt x="239" y="41"/>
                  </a:cubicBezTo>
                  <a:cubicBezTo>
                    <a:pt x="240" y="42"/>
                    <a:pt x="239" y="42"/>
                    <a:pt x="238" y="43"/>
                  </a:cubicBezTo>
                  <a:cubicBezTo>
                    <a:pt x="237" y="44"/>
                    <a:pt x="239" y="46"/>
                    <a:pt x="238" y="46"/>
                  </a:cubicBezTo>
                  <a:cubicBezTo>
                    <a:pt x="236" y="45"/>
                    <a:pt x="234" y="43"/>
                    <a:pt x="235" y="43"/>
                  </a:cubicBezTo>
                  <a:cubicBezTo>
                    <a:pt x="236" y="42"/>
                    <a:pt x="237" y="41"/>
                    <a:pt x="237" y="41"/>
                  </a:cubicBezTo>
                  <a:cubicBezTo>
                    <a:pt x="237" y="40"/>
                    <a:pt x="236" y="38"/>
                    <a:pt x="235" y="39"/>
                  </a:cubicBezTo>
                  <a:cubicBezTo>
                    <a:pt x="234" y="39"/>
                    <a:pt x="233" y="40"/>
                    <a:pt x="234" y="39"/>
                  </a:cubicBezTo>
                  <a:cubicBezTo>
                    <a:pt x="234" y="38"/>
                    <a:pt x="235" y="36"/>
                    <a:pt x="234" y="37"/>
                  </a:cubicBezTo>
                  <a:cubicBezTo>
                    <a:pt x="234" y="37"/>
                    <a:pt x="233" y="37"/>
                    <a:pt x="232" y="37"/>
                  </a:cubicBezTo>
                  <a:cubicBezTo>
                    <a:pt x="232" y="36"/>
                    <a:pt x="231" y="34"/>
                    <a:pt x="231" y="34"/>
                  </a:cubicBezTo>
                  <a:cubicBezTo>
                    <a:pt x="231" y="35"/>
                    <a:pt x="228" y="36"/>
                    <a:pt x="226" y="37"/>
                  </a:cubicBezTo>
                  <a:cubicBezTo>
                    <a:pt x="225" y="37"/>
                    <a:pt x="220" y="37"/>
                    <a:pt x="219" y="37"/>
                  </a:cubicBezTo>
                  <a:cubicBezTo>
                    <a:pt x="218" y="37"/>
                    <a:pt x="218" y="37"/>
                    <a:pt x="216" y="37"/>
                  </a:cubicBezTo>
                  <a:cubicBezTo>
                    <a:pt x="215" y="36"/>
                    <a:pt x="211" y="36"/>
                    <a:pt x="212" y="35"/>
                  </a:cubicBezTo>
                  <a:cubicBezTo>
                    <a:pt x="214" y="35"/>
                    <a:pt x="215" y="35"/>
                    <a:pt x="215" y="34"/>
                  </a:cubicBezTo>
                  <a:cubicBezTo>
                    <a:pt x="215" y="34"/>
                    <a:pt x="213" y="33"/>
                    <a:pt x="215" y="33"/>
                  </a:cubicBezTo>
                  <a:cubicBezTo>
                    <a:pt x="216" y="33"/>
                    <a:pt x="217" y="33"/>
                    <a:pt x="217" y="33"/>
                  </a:cubicBezTo>
                  <a:cubicBezTo>
                    <a:pt x="217" y="32"/>
                    <a:pt x="216" y="32"/>
                    <a:pt x="217" y="31"/>
                  </a:cubicBezTo>
                  <a:cubicBezTo>
                    <a:pt x="219" y="31"/>
                    <a:pt x="220" y="32"/>
                    <a:pt x="220" y="32"/>
                  </a:cubicBezTo>
                  <a:cubicBezTo>
                    <a:pt x="221" y="31"/>
                    <a:pt x="221" y="30"/>
                    <a:pt x="220" y="29"/>
                  </a:cubicBezTo>
                  <a:cubicBezTo>
                    <a:pt x="219" y="29"/>
                    <a:pt x="219" y="27"/>
                    <a:pt x="217" y="27"/>
                  </a:cubicBezTo>
                  <a:cubicBezTo>
                    <a:pt x="215" y="27"/>
                    <a:pt x="214" y="26"/>
                    <a:pt x="214" y="27"/>
                  </a:cubicBezTo>
                  <a:cubicBezTo>
                    <a:pt x="214" y="28"/>
                    <a:pt x="215" y="29"/>
                    <a:pt x="214" y="29"/>
                  </a:cubicBezTo>
                  <a:cubicBezTo>
                    <a:pt x="212" y="28"/>
                    <a:pt x="212" y="28"/>
                    <a:pt x="210" y="27"/>
                  </a:cubicBezTo>
                  <a:cubicBezTo>
                    <a:pt x="208" y="27"/>
                    <a:pt x="208" y="26"/>
                    <a:pt x="207" y="25"/>
                  </a:cubicBezTo>
                  <a:cubicBezTo>
                    <a:pt x="206" y="25"/>
                    <a:pt x="207" y="24"/>
                    <a:pt x="206" y="24"/>
                  </a:cubicBezTo>
                  <a:cubicBezTo>
                    <a:pt x="205" y="24"/>
                    <a:pt x="200" y="21"/>
                    <a:pt x="199" y="21"/>
                  </a:cubicBezTo>
                  <a:cubicBezTo>
                    <a:pt x="198" y="21"/>
                    <a:pt x="197" y="19"/>
                    <a:pt x="195" y="19"/>
                  </a:cubicBezTo>
                  <a:cubicBezTo>
                    <a:pt x="194" y="19"/>
                    <a:pt x="192" y="19"/>
                    <a:pt x="192" y="20"/>
                  </a:cubicBezTo>
                  <a:cubicBezTo>
                    <a:pt x="192" y="20"/>
                    <a:pt x="189" y="22"/>
                    <a:pt x="188" y="22"/>
                  </a:cubicBezTo>
                  <a:cubicBezTo>
                    <a:pt x="188" y="21"/>
                    <a:pt x="189" y="20"/>
                    <a:pt x="189" y="20"/>
                  </a:cubicBezTo>
                  <a:cubicBezTo>
                    <a:pt x="189" y="20"/>
                    <a:pt x="189" y="18"/>
                    <a:pt x="189" y="18"/>
                  </a:cubicBezTo>
                  <a:cubicBezTo>
                    <a:pt x="190" y="17"/>
                    <a:pt x="189" y="17"/>
                    <a:pt x="188" y="17"/>
                  </a:cubicBezTo>
                  <a:cubicBezTo>
                    <a:pt x="188" y="18"/>
                    <a:pt x="187" y="18"/>
                    <a:pt x="187" y="19"/>
                  </a:cubicBezTo>
                  <a:cubicBezTo>
                    <a:pt x="187" y="20"/>
                    <a:pt x="186" y="20"/>
                    <a:pt x="186" y="20"/>
                  </a:cubicBezTo>
                  <a:cubicBezTo>
                    <a:pt x="186" y="21"/>
                    <a:pt x="185" y="22"/>
                    <a:pt x="184" y="22"/>
                  </a:cubicBezTo>
                  <a:cubicBezTo>
                    <a:pt x="183" y="22"/>
                    <a:pt x="182" y="22"/>
                    <a:pt x="182" y="21"/>
                  </a:cubicBezTo>
                  <a:cubicBezTo>
                    <a:pt x="181" y="19"/>
                    <a:pt x="180" y="18"/>
                    <a:pt x="180" y="17"/>
                  </a:cubicBezTo>
                  <a:cubicBezTo>
                    <a:pt x="180" y="15"/>
                    <a:pt x="180" y="13"/>
                    <a:pt x="179" y="12"/>
                  </a:cubicBezTo>
                  <a:cubicBezTo>
                    <a:pt x="179" y="12"/>
                    <a:pt x="177" y="11"/>
                    <a:pt x="177" y="11"/>
                  </a:cubicBezTo>
                  <a:cubicBezTo>
                    <a:pt x="177" y="12"/>
                    <a:pt x="176" y="12"/>
                    <a:pt x="177" y="13"/>
                  </a:cubicBezTo>
                  <a:cubicBezTo>
                    <a:pt x="177" y="13"/>
                    <a:pt x="177" y="14"/>
                    <a:pt x="177" y="15"/>
                  </a:cubicBezTo>
                  <a:cubicBezTo>
                    <a:pt x="178" y="15"/>
                    <a:pt x="178" y="16"/>
                    <a:pt x="178" y="16"/>
                  </a:cubicBezTo>
                  <a:cubicBezTo>
                    <a:pt x="177" y="16"/>
                    <a:pt x="176" y="16"/>
                    <a:pt x="176" y="16"/>
                  </a:cubicBezTo>
                  <a:cubicBezTo>
                    <a:pt x="176" y="17"/>
                    <a:pt x="176" y="18"/>
                    <a:pt x="175" y="18"/>
                  </a:cubicBezTo>
                  <a:cubicBezTo>
                    <a:pt x="174" y="18"/>
                    <a:pt x="173" y="20"/>
                    <a:pt x="173" y="20"/>
                  </a:cubicBezTo>
                  <a:cubicBezTo>
                    <a:pt x="172" y="20"/>
                    <a:pt x="172" y="19"/>
                    <a:pt x="171" y="19"/>
                  </a:cubicBezTo>
                  <a:cubicBezTo>
                    <a:pt x="170" y="19"/>
                    <a:pt x="168" y="21"/>
                    <a:pt x="169" y="19"/>
                  </a:cubicBezTo>
                  <a:cubicBezTo>
                    <a:pt x="169" y="18"/>
                    <a:pt x="170" y="18"/>
                    <a:pt x="169" y="17"/>
                  </a:cubicBezTo>
                  <a:cubicBezTo>
                    <a:pt x="169" y="16"/>
                    <a:pt x="169" y="15"/>
                    <a:pt x="168" y="16"/>
                  </a:cubicBezTo>
                  <a:cubicBezTo>
                    <a:pt x="167" y="17"/>
                    <a:pt x="164" y="18"/>
                    <a:pt x="163" y="19"/>
                  </a:cubicBezTo>
                  <a:cubicBezTo>
                    <a:pt x="163" y="19"/>
                    <a:pt x="160" y="23"/>
                    <a:pt x="159" y="23"/>
                  </a:cubicBezTo>
                  <a:cubicBezTo>
                    <a:pt x="159" y="23"/>
                    <a:pt x="156" y="24"/>
                    <a:pt x="157" y="24"/>
                  </a:cubicBezTo>
                  <a:cubicBezTo>
                    <a:pt x="158" y="23"/>
                    <a:pt x="161" y="20"/>
                    <a:pt x="160" y="20"/>
                  </a:cubicBezTo>
                  <a:cubicBezTo>
                    <a:pt x="160" y="20"/>
                    <a:pt x="160" y="19"/>
                    <a:pt x="159" y="19"/>
                  </a:cubicBezTo>
                  <a:cubicBezTo>
                    <a:pt x="159" y="20"/>
                    <a:pt x="156" y="22"/>
                    <a:pt x="155" y="23"/>
                  </a:cubicBezTo>
                  <a:cubicBezTo>
                    <a:pt x="153" y="24"/>
                    <a:pt x="150" y="25"/>
                    <a:pt x="149" y="26"/>
                  </a:cubicBezTo>
                  <a:cubicBezTo>
                    <a:pt x="149" y="26"/>
                    <a:pt x="148" y="28"/>
                    <a:pt x="148" y="27"/>
                  </a:cubicBezTo>
                  <a:cubicBezTo>
                    <a:pt x="147" y="27"/>
                    <a:pt x="148" y="26"/>
                    <a:pt x="147" y="26"/>
                  </a:cubicBezTo>
                  <a:cubicBezTo>
                    <a:pt x="146" y="27"/>
                    <a:pt x="146" y="28"/>
                    <a:pt x="145" y="28"/>
                  </a:cubicBezTo>
                  <a:cubicBezTo>
                    <a:pt x="145" y="28"/>
                    <a:pt x="144" y="27"/>
                    <a:pt x="143" y="27"/>
                  </a:cubicBezTo>
                  <a:cubicBezTo>
                    <a:pt x="143" y="28"/>
                    <a:pt x="142" y="29"/>
                    <a:pt x="142" y="28"/>
                  </a:cubicBezTo>
                  <a:cubicBezTo>
                    <a:pt x="141" y="27"/>
                    <a:pt x="140" y="27"/>
                    <a:pt x="140" y="27"/>
                  </a:cubicBezTo>
                  <a:cubicBezTo>
                    <a:pt x="140" y="28"/>
                    <a:pt x="139" y="28"/>
                    <a:pt x="138" y="28"/>
                  </a:cubicBezTo>
                  <a:cubicBezTo>
                    <a:pt x="138" y="28"/>
                    <a:pt x="136" y="26"/>
                    <a:pt x="135" y="25"/>
                  </a:cubicBezTo>
                  <a:cubicBezTo>
                    <a:pt x="135" y="25"/>
                    <a:pt x="135" y="24"/>
                    <a:pt x="135" y="24"/>
                  </a:cubicBezTo>
                  <a:cubicBezTo>
                    <a:pt x="134" y="23"/>
                    <a:pt x="134" y="21"/>
                    <a:pt x="133" y="21"/>
                  </a:cubicBezTo>
                  <a:cubicBezTo>
                    <a:pt x="132" y="21"/>
                    <a:pt x="131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7" y="21"/>
                    <a:pt x="126" y="21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4" y="20"/>
                    <a:pt x="120" y="18"/>
                    <a:pt x="120" y="17"/>
                  </a:cubicBezTo>
                  <a:cubicBezTo>
                    <a:pt x="119" y="17"/>
                    <a:pt x="119" y="17"/>
                    <a:pt x="116" y="17"/>
                  </a:cubicBezTo>
                  <a:cubicBezTo>
                    <a:pt x="114" y="18"/>
                    <a:pt x="111" y="18"/>
                    <a:pt x="109" y="17"/>
                  </a:cubicBezTo>
                  <a:cubicBezTo>
                    <a:pt x="107" y="17"/>
                    <a:pt x="104" y="17"/>
                    <a:pt x="103" y="16"/>
                  </a:cubicBezTo>
                  <a:cubicBezTo>
                    <a:pt x="103" y="16"/>
                    <a:pt x="103" y="15"/>
                    <a:pt x="102" y="15"/>
                  </a:cubicBezTo>
                  <a:cubicBezTo>
                    <a:pt x="101" y="15"/>
                    <a:pt x="97" y="14"/>
                    <a:pt x="96" y="14"/>
                  </a:cubicBezTo>
                  <a:cubicBezTo>
                    <a:pt x="95" y="14"/>
                    <a:pt x="92" y="13"/>
                    <a:pt x="92" y="14"/>
                  </a:cubicBezTo>
                  <a:cubicBezTo>
                    <a:pt x="91" y="14"/>
                    <a:pt x="90" y="15"/>
                    <a:pt x="89" y="14"/>
                  </a:cubicBezTo>
                  <a:cubicBezTo>
                    <a:pt x="88" y="14"/>
                    <a:pt x="89" y="14"/>
                    <a:pt x="88" y="13"/>
                  </a:cubicBezTo>
                  <a:cubicBezTo>
                    <a:pt x="87" y="13"/>
                    <a:pt x="86" y="12"/>
                    <a:pt x="87" y="12"/>
                  </a:cubicBezTo>
                  <a:cubicBezTo>
                    <a:pt x="87" y="11"/>
                    <a:pt x="89" y="10"/>
                    <a:pt x="88" y="10"/>
                  </a:cubicBezTo>
                  <a:cubicBezTo>
                    <a:pt x="87" y="10"/>
                    <a:pt x="83" y="11"/>
                    <a:pt x="83" y="11"/>
                  </a:cubicBezTo>
                  <a:cubicBezTo>
                    <a:pt x="82" y="11"/>
                    <a:pt x="80" y="11"/>
                    <a:pt x="80" y="10"/>
                  </a:cubicBezTo>
                  <a:cubicBezTo>
                    <a:pt x="81" y="9"/>
                    <a:pt x="82" y="9"/>
                    <a:pt x="82" y="8"/>
                  </a:cubicBezTo>
                  <a:cubicBezTo>
                    <a:pt x="81" y="8"/>
                    <a:pt x="80" y="8"/>
                    <a:pt x="79" y="9"/>
                  </a:cubicBezTo>
                  <a:cubicBezTo>
                    <a:pt x="78" y="10"/>
                    <a:pt x="77" y="12"/>
                    <a:pt x="77" y="11"/>
                  </a:cubicBezTo>
                  <a:cubicBezTo>
                    <a:pt x="77" y="10"/>
                    <a:pt x="78" y="8"/>
                    <a:pt x="78" y="8"/>
                  </a:cubicBezTo>
                  <a:cubicBezTo>
                    <a:pt x="77" y="8"/>
                    <a:pt x="77" y="7"/>
                    <a:pt x="76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3" y="6"/>
                    <a:pt x="72" y="9"/>
                    <a:pt x="70" y="10"/>
                  </a:cubicBezTo>
                  <a:cubicBezTo>
                    <a:pt x="68" y="11"/>
                    <a:pt x="64" y="12"/>
                    <a:pt x="63" y="12"/>
                  </a:cubicBezTo>
                  <a:cubicBezTo>
                    <a:pt x="62" y="11"/>
                    <a:pt x="61" y="11"/>
                    <a:pt x="60" y="11"/>
                  </a:cubicBezTo>
                  <a:cubicBezTo>
                    <a:pt x="60" y="12"/>
                    <a:pt x="58" y="14"/>
                    <a:pt x="57" y="14"/>
                  </a:cubicBezTo>
                  <a:cubicBezTo>
                    <a:pt x="56" y="14"/>
                    <a:pt x="54" y="15"/>
                    <a:pt x="52" y="15"/>
                  </a:cubicBezTo>
                  <a:cubicBezTo>
                    <a:pt x="49" y="15"/>
                    <a:pt x="50" y="16"/>
                    <a:pt x="49" y="16"/>
                  </a:cubicBezTo>
                  <a:cubicBezTo>
                    <a:pt x="48" y="17"/>
                    <a:pt x="47" y="19"/>
                    <a:pt x="47" y="19"/>
                  </a:cubicBezTo>
                  <a:cubicBezTo>
                    <a:pt x="46" y="20"/>
                    <a:pt x="43" y="23"/>
                    <a:pt x="42" y="24"/>
                  </a:cubicBezTo>
                  <a:cubicBezTo>
                    <a:pt x="41" y="25"/>
                    <a:pt x="38" y="27"/>
                    <a:pt x="37" y="28"/>
                  </a:cubicBezTo>
                  <a:cubicBezTo>
                    <a:pt x="37" y="28"/>
                    <a:pt x="36" y="27"/>
                    <a:pt x="35" y="28"/>
                  </a:cubicBezTo>
                  <a:cubicBezTo>
                    <a:pt x="34" y="28"/>
                    <a:pt x="32" y="28"/>
                    <a:pt x="30" y="28"/>
                  </a:cubicBezTo>
                  <a:cubicBezTo>
                    <a:pt x="28" y="28"/>
                    <a:pt x="28" y="31"/>
                    <a:pt x="27" y="31"/>
                  </a:cubicBezTo>
                  <a:cubicBezTo>
                    <a:pt x="27" y="31"/>
                    <a:pt x="26" y="31"/>
                    <a:pt x="26" y="32"/>
                  </a:cubicBezTo>
                  <a:cubicBezTo>
                    <a:pt x="26" y="32"/>
                    <a:pt x="27" y="33"/>
                    <a:pt x="27" y="34"/>
                  </a:cubicBezTo>
                  <a:cubicBezTo>
                    <a:pt x="28" y="35"/>
                    <a:pt x="28" y="34"/>
                    <a:pt x="29" y="35"/>
                  </a:cubicBezTo>
                  <a:cubicBezTo>
                    <a:pt x="29" y="36"/>
                    <a:pt x="30" y="37"/>
                    <a:pt x="31" y="37"/>
                  </a:cubicBezTo>
                  <a:cubicBezTo>
                    <a:pt x="31" y="38"/>
                    <a:pt x="32" y="38"/>
                    <a:pt x="32" y="39"/>
                  </a:cubicBezTo>
                  <a:cubicBezTo>
                    <a:pt x="31" y="40"/>
                    <a:pt x="32" y="41"/>
                    <a:pt x="32" y="42"/>
                  </a:cubicBezTo>
                  <a:cubicBezTo>
                    <a:pt x="32" y="43"/>
                    <a:pt x="33" y="43"/>
                    <a:pt x="34" y="43"/>
                  </a:cubicBezTo>
                  <a:cubicBezTo>
                    <a:pt x="35" y="43"/>
                    <a:pt x="38" y="43"/>
                    <a:pt x="38" y="44"/>
                  </a:cubicBezTo>
                  <a:cubicBezTo>
                    <a:pt x="38" y="45"/>
                    <a:pt x="38" y="45"/>
                    <a:pt x="39" y="46"/>
                  </a:cubicBezTo>
                  <a:cubicBezTo>
                    <a:pt x="40" y="46"/>
                    <a:pt x="43" y="46"/>
                    <a:pt x="42" y="47"/>
                  </a:cubicBezTo>
                  <a:cubicBezTo>
                    <a:pt x="42" y="47"/>
                    <a:pt x="41" y="48"/>
                    <a:pt x="40" y="47"/>
                  </a:cubicBezTo>
                  <a:cubicBezTo>
                    <a:pt x="39" y="47"/>
                    <a:pt x="37" y="47"/>
                    <a:pt x="37" y="46"/>
                  </a:cubicBezTo>
                  <a:cubicBezTo>
                    <a:pt x="36" y="45"/>
                    <a:pt x="36" y="46"/>
                    <a:pt x="36" y="47"/>
                  </a:cubicBezTo>
                  <a:cubicBezTo>
                    <a:pt x="36" y="48"/>
                    <a:pt x="35" y="49"/>
                    <a:pt x="36" y="49"/>
                  </a:cubicBezTo>
                  <a:cubicBezTo>
                    <a:pt x="36" y="48"/>
                    <a:pt x="37" y="47"/>
                    <a:pt x="38" y="48"/>
                  </a:cubicBezTo>
                  <a:cubicBezTo>
                    <a:pt x="39" y="49"/>
                    <a:pt x="39" y="50"/>
                    <a:pt x="39" y="50"/>
                  </a:cubicBezTo>
                  <a:cubicBezTo>
                    <a:pt x="38" y="50"/>
                    <a:pt x="37" y="49"/>
                    <a:pt x="37" y="50"/>
                  </a:cubicBezTo>
                  <a:cubicBezTo>
                    <a:pt x="36" y="51"/>
                    <a:pt x="36" y="52"/>
                    <a:pt x="35" y="52"/>
                  </a:cubicBezTo>
                  <a:cubicBezTo>
                    <a:pt x="34" y="52"/>
                    <a:pt x="33" y="51"/>
                    <a:pt x="33" y="51"/>
                  </a:cubicBezTo>
                  <a:cubicBezTo>
                    <a:pt x="33" y="51"/>
                    <a:pt x="31" y="52"/>
                    <a:pt x="31" y="52"/>
                  </a:cubicBezTo>
                  <a:cubicBezTo>
                    <a:pt x="31" y="52"/>
                    <a:pt x="31" y="51"/>
                    <a:pt x="30" y="51"/>
                  </a:cubicBezTo>
                  <a:cubicBezTo>
                    <a:pt x="30" y="51"/>
                    <a:pt x="29" y="51"/>
                    <a:pt x="28" y="51"/>
                  </a:cubicBezTo>
                  <a:cubicBezTo>
                    <a:pt x="28" y="50"/>
                    <a:pt x="28" y="49"/>
                    <a:pt x="29" y="48"/>
                  </a:cubicBezTo>
                  <a:cubicBezTo>
                    <a:pt x="29" y="48"/>
                    <a:pt x="30" y="46"/>
                    <a:pt x="30" y="46"/>
                  </a:cubicBezTo>
                  <a:cubicBezTo>
                    <a:pt x="29" y="46"/>
                    <a:pt x="26" y="46"/>
                    <a:pt x="25" y="47"/>
                  </a:cubicBezTo>
                  <a:cubicBezTo>
                    <a:pt x="25" y="47"/>
                    <a:pt x="23" y="48"/>
                    <a:pt x="22" y="48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19" y="51"/>
                    <a:pt x="19" y="51"/>
                  </a:cubicBezTo>
                  <a:cubicBezTo>
                    <a:pt x="18" y="50"/>
                    <a:pt x="16" y="52"/>
                    <a:pt x="15" y="52"/>
                  </a:cubicBezTo>
                  <a:cubicBezTo>
                    <a:pt x="14" y="52"/>
                    <a:pt x="13" y="52"/>
                    <a:pt x="13" y="53"/>
                  </a:cubicBezTo>
                  <a:cubicBezTo>
                    <a:pt x="12" y="53"/>
                    <a:pt x="12" y="54"/>
                    <a:pt x="11" y="54"/>
                  </a:cubicBezTo>
                  <a:cubicBezTo>
                    <a:pt x="11" y="54"/>
                    <a:pt x="11" y="55"/>
                    <a:pt x="12" y="55"/>
                  </a:cubicBezTo>
                  <a:cubicBezTo>
                    <a:pt x="13" y="56"/>
                    <a:pt x="14" y="55"/>
                    <a:pt x="13" y="57"/>
                  </a:cubicBezTo>
                  <a:cubicBezTo>
                    <a:pt x="13" y="58"/>
                    <a:pt x="13" y="59"/>
                    <a:pt x="13" y="60"/>
                  </a:cubicBezTo>
                  <a:cubicBezTo>
                    <a:pt x="14" y="60"/>
                    <a:pt x="12" y="63"/>
                    <a:pt x="14" y="63"/>
                  </a:cubicBezTo>
                  <a:cubicBezTo>
                    <a:pt x="15" y="63"/>
                    <a:pt x="15" y="64"/>
                    <a:pt x="18" y="64"/>
                  </a:cubicBezTo>
                  <a:cubicBezTo>
                    <a:pt x="20" y="63"/>
                    <a:pt x="21" y="63"/>
                    <a:pt x="22" y="63"/>
                  </a:cubicBezTo>
                  <a:cubicBezTo>
                    <a:pt x="24" y="63"/>
                    <a:pt x="24" y="63"/>
                    <a:pt x="25" y="63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8" y="63"/>
                    <a:pt x="30" y="60"/>
                    <a:pt x="31" y="60"/>
                  </a:cubicBezTo>
                  <a:cubicBezTo>
                    <a:pt x="32" y="60"/>
                    <a:pt x="32" y="61"/>
                    <a:pt x="33" y="61"/>
                  </a:cubicBezTo>
                  <a:cubicBezTo>
                    <a:pt x="33" y="60"/>
                    <a:pt x="34" y="60"/>
                    <a:pt x="33" y="61"/>
                  </a:cubicBezTo>
                  <a:cubicBezTo>
                    <a:pt x="33" y="62"/>
                    <a:pt x="32" y="63"/>
                    <a:pt x="32" y="63"/>
                  </a:cubicBezTo>
                  <a:cubicBezTo>
                    <a:pt x="31" y="63"/>
                    <a:pt x="33" y="64"/>
                    <a:pt x="32" y="65"/>
                  </a:cubicBezTo>
                  <a:cubicBezTo>
                    <a:pt x="32" y="66"/>
                    <a:pt x="31" y="68"/>
                    <a:pt x="30" y="69"/>
                  </a:cubicBezTo>
                  <a:cubicBezTo>
                    <a:pt x="29" y="70"/>
                    <a:pt x="27" y="70"/>
                    <a:pt x="26" y="70"/>
                  </a:cubicBezTo>
                  <a:cubicBezTo>
                    <a:pt x="25" y="70"/>
                    <a:pt x="24" y="71"/>
                    <a:pt x="23" y="72"/>
                  </a:cubicBezTo>
                  <a:cubicBezTo>
                    <a:pt x="22" y="72"/>
                    <a:pt x="19" y="73"/>
                    <a:pt x="19" y="73"/>
                  </a:cubicBezTo>
                  <a:cubicBezTo>
                    <a:pt x="19" y="72"/>
                    <a:pt x="19" y="72"/>
                    <a:pt x="18" y="72"/>
                  </a:cubicBezTo>
                  <a:cubicBezTo>
                    <a:pt x="17" y="72"/>
                    <a:pt x="16" y="71"/>
                    <a:pt x="15" y="72"/>
                  </a:cubicBezTo>
                  <a:cubicBezTo>
                    <a:pt x="14" y="73"/>
                    <a:pt x="13" y="75"/>
                    <a:pt x="12" y="76"/>
                  </a:cubicBezTo>
                  <a:cubicBezTo>
                    <a:pt x="11" y="77"/>
                    <a:pt x="7" y="79"/>
                    <a:pt x="7" y="80"/>
                  </a:cubicBezTo>
                  <a:cubicBezTo>
                    <a:pt x="6" y="81"/>
                    <a:pt x="6" y="82"/>
                    <a:pt x="5" y="82"/>
                  </a:cubicBez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6" y="83"/>
                    <a:pt x="6" y="84"/>
                  </a:cubicBezTo>
                  <a:cubicBezTo>
                    <a:pt x="5" y="84"/>
                    <a:pt x="4" y="85"/>
                    <a:pt x="4" y="86"/>
                  </a:cubicBezTo>
                  <a:cubicBezTo>
                    <a:pt x="3" y="86"/>
                    <a:pt x="5" y="87"/>
                    <a:pt x="6" y="87"/>
                  </a:cubicBezTo>
                  <a:cubicBezTo>
                    <a:pt x="7" y="88"/>
                    <a:pt x="7" y="88"/>
                    <a:pt x="9" y="89"/>
                  </a:cubicBezTo>
                  <a:cubicBezTo>
                    <a:pt x="10" y="89"/>
                    <a:pt x="11" y="89"/>
                    <a:pt x="10" y="89"/>
                  </a:cubicBezTo>
                  <a:cubicBezTo>
                    <a:pt x="10" y="90"/>
                    <a:pt x="8" y="90"/>
                    <a:pt x="8" y="91"/>
                  </a:cubicBezTo>
                  <a:cubicBezTo>
                    <a:pt x="7" y="93"/>
                    <a:pt x="6" y="94"/>
                    <a:pt x="7" y="94"/>
                  </a:cubicBezTo>
                  <a:cubicBezTo>
                    <a:pt x="8" y="94"/>
                    <a:pt x="7" y="94"/>
                    <a:pt x="8" y="95"/>
                  </a:cubicBezTo>
                  <a:cubicBezTo>
                    <a:pt x="8" y="96"/>
                    <a:pt x="10" y="95"/>
                    <a:pt x="11" y="95"/>
                  </a:cubicBezTo>
                  <a:cubicBezTo>
                    <a:pt x="12" y="95"/>
                    <a:pt x="14" y="95"/>
                    <a:pt x="13" y="94"/>
                  </a:cubicBezTo>
                  <a:cubicBezTo>
                    <a:pt x="13" y="93"/>
                    <a:pt x="14" y="91"/>
                    <a:pt x="15" y="91"/>
                  </a:cubicBezTo>
                  <a:cubicBezTo>
                    <a:pt x="15" y="91"/>
                    <a:pt x="15" y="94"/>
                    <a:pt x="15" y="95"/>
                  </a:cubicBezTo>
                  <a:cubicBezTo>
                    <a:pt x="15" y="95"/>
                    <a:pt x="14" y="96"/>
                    <a:pt x="13" y="97"/>
                  </a:cubicBezTo>
                  <a:cubicBezTo>
                    <a:pt x="12" y="98"/>
                    <a:pt x="12" y="98"/>
                    <a:pt x="13" y="99"/>
                  </a:cubicBezTo>
                  <a:cubicBezTo>
                    <a:pt x="13" y="100"/>
                    <a:pt x="13" y="100"/>
                    <a:pt x="13" y="101"/>
                  </a:cubicBezTo>
                  <a:cubicBezTo>
                    <a:pt x="12" y="101"/>
                    <a:pt x="12" y="102"/>
                    <a:pt x="11" y="102"/>
                  </a:cubicBezTo>
                  <a:cubicBezTo>
                    <a:pt x="10" y="102"/>
                    <a:pt x="8" y="103"/>
                    <a:pt x="10" y="103"/>
                  </a:cubicBezTo>
                  <a:cubicBezTo>
                    <a:pt x="11" y="103"/>
                    <a:pt x="12" y="104"/>
                    <a:pt x="13" y="103"/>
                  </a:cubicBezTo>
                  <a:cubicBezTo>
                    <a:pt x="14" y="103"/>
                    <a:pt x="17" y="101"/>
                    <a:pt x="18" y="101"/>
                  </a:cubicBezTo>
                  <a:cubicBezTo>
                    <a:pt x="20" y="101"/>
                    <a:pt x="20" y="102"/>
                    <a:pt x="21" y="102"/>
                  </a:cubicBezTo>
                  <a:cubicBezTo>
                    <a:pt x="22" y="102"/>
                    <a:pt x="22" y="101"/>
                    <a:pt x="22" y="102"/>
                  </a:cubicBezTo>
                  <a:cubicBezTo>
                    <a:pt x="23" y="102"/>
                    <a:pt x="23" y="104"/>
                    <a:pt x="24" y="103"/>
                  </a:cubicBezTo>
                  <a:cubicBezTo>
                    <a:pt x="25" y="103"/>
                    <a:pt x="24" y="102"/>
                    <a:pt x="24" y="102"/>
                  </a:cubicBezTo>
                  <a:cubicBezTo>
                    <a:pt x="25" y="101"/>
                    <a:pt x="26" y="99"/>
                    <a:pt x="27" y="100"/>
                  </a:cubicBezTo>
                  <a:cubicBezTo>
                    <a:pt x="27" y="100"/>
                    <a:pt x="26" y="102"/>
                    <a:pt x="27" y="102"/>
                  </a:cubicBezTo>
                  <a:cubicBezTo>
                    <a:pt x="28" y="102"/>
                    <a:pt x="31" y="101"/>
                    <a:pt x="32" y="100"/>
                  </a:cubicBezTo>
                  <a:cubicBezTo>
                    <a:pt x="32" y="100"/>
                    <a:pt x="33" y="99"/>
                    <a:pt x="33" y="100"/>
                  </a:cubicBezTo>
                  <a:cubicBezTo>
                    <a:pt x="32" y="101"/>
                    <a:pt x="31" y="102"/>
                    <a:pt x="30" y="103"/>
                  </a:cubicBezTo>
                  <a:cubicBezTo>
                    <a:pt x="29" y="104"/>
                    <a:pt x="27" y="105"/>
                    <a:pt x="27" y="106"/>
                  </a:cubicBezTo>
                  <a:cubicBezTo>
                    <a:pt x="26" y="107"/>
                    <a:pt x="25" y="108"/>
                    <a:pt x="24" y="110"/>
                  </a:cubicBezTo>
                  <a:cubicBezTo>
                    <a:pt x="22" y="112"/>
                    <a:pt x="21" y="114"/>
                    <a:pt x="20" y="114"/>
                  </a:cubicBezTo>
                  <a:cubicBezTo>
                    <a:pt x="19" y="114"/>
                    <a:pt x="16" y="114"/>
                    <a:pt x="15" y="115"/>
                  </a:cubicBezTo>
                  <a:cubicBezTo>
                    <a:pt x="14" y="116"/>
                    <a:pt x="12" y="119"/>
                    <a:pt x="11" y="119"/>
                  </a:cubicBezTo>
                  <a:cubicBezTo>
                    <a:pt x="10" y="119"/>
                    <a:pt x="11" y="118"/>
                    <a:pt x="9" y="119"/>
                  </a:cubicBezTo>
                  <a:cubicBezTo>
                    <a:pt x="8" y="119"/>
                    <a:pt x="6" y="119"/>
                    <a:pt x="4" y="120"/>
                  </a:cubicBezTo>
                  <a:cubicBezTo>
                    <a:pt x="2" y="121"/>
                    <a:pt x="2" y="122"/>
                    <a:pt x="1" y="122"/>
                  </a:cubicBezTo>
                  <a:cubicBezTo>
                    <a:pt x="1" y="123"/>
                    <a:pt x="0" y="123"/>
                    <a:pt x="1" y="124"/>
                  </a:cubicBezTo>
                  <a:cubicBezTo>
                    <a:pt x="3" y="124"/>
                    <a:pt x="3" y="124"/>
                    <a:pt x="4" y="123"/>
                  </a:cubicBezTo>
                  <a:cubicBezTo>
                    <a:pt x="4" y="122"/>
                    <a:pt x="6" y="121"/>
                    <a:pt x="6" y="121"/>
                  </a:cubicBezTo>
                  <a:cubicBezTo>
                    <a:pt x="6" y="122"/>
                    <a:pt x="5" y="123"/>
                    <a:pt x="6" y="122"/>
                  </a:cubicBezTo>
                  <a:cubicBezTo>
                    <a:pt x="8" y="122"/>
                    <a:pt x="10" y="121"/>
                    <a:pt x="12" y="120"/>
                  </a:cubicBezTo>
                  <a:cubicBezTo>
                    <a:pt x="13" y="120"/>
                    <a:pt x="13" y="119"/>
                    <a:pt x="15" y="119"/>
                  </a:cubicBezTo>
                  <a:cubicBezTo>
                    <a:pt x="17" y="119"/>
                    <a:pt x="18" y="118"/>
                    <a:pt x="19" y="117"/>
                  </a:cubicBezTo>
                  <a:cubicBezTo>
                    <a:pt x="21" y="116"/>
                    <a:pt x="29" y="113"/>
                    <a:pt x="30" y="113"/>
                  </a:cubicBezTo>
                  <a:cubicBezTo>
                    <a:pt x="31" y="112"/>
                    <a:pt x="30" y="112"/>
                    <a:pt x="32" y="111"/>
                  </a:cubicBezTo>
                  <a:cubicBezTo>
                    <a:pt x="34" y="110"/>
                    <a:pt x="35" y="108"/>
                    <a:pt x="37" y="107"/>
                  </a:cubicBezTo>
                  <a:cubicBezTo>
                    <a:pt x="39" y="106"/>
                    <a:pt x="40" y="107"/>
                    <a:pt x="41" y="106"/>
                  </a:cubicBezTo>
                  <a:cubicBezTo>
                    <a:pt x="42" y="106"/>
                    <a:pt x="41" y="105"/>
                    <a:pt x="42" y="105"/>
                  </a:cubicBezTo>
                  <a:cubicBezTo>
                    <a:pt x="43" y="104"/>
                    <a:pt x="46" y="101"/>
                    <a:pt x="46" y="101"/>
                  </a:cubicBezTo>
                  <a:cubicBezTo>
                    <a:pt x="47" y="100"/>
                    <a:pt x="47" y="100"/>
                    <a:pt x="46" y="100"/>
                  </a:cubicBezTo>
                  <a:cubicBezTo>
                    <a:pt x="45" y="99"/>
                    <a:pt x="43" y="99"/>
                    <a:pt x="45" y="98"/>
                  </a:cubicBezTo>
                  <a:cubicBezTo>
                    <a:pt x="47" y="97"/>
                    <a:pt x="48" y="95"/>
                    <a:pt x="49" y="95"/>
                  </a:cubicBezTo>
                  <a:cubicBezTo>
                    <a:pt x="51" y="95"/>
                    <a:pt x="51" y="93"/>
                    <a:pt x="52" y="92"/>
                  </a:cubicBezTo>
                  <a:cubicBezTo>
                    <a:pt x="52" y="91"/>
                    <a:pt x="54" y="89"/>
                    <a:pt x="56" y="88"/>
                  </a:cubicBezTo>
                  <a:cubicBezTo>
                    <a:pt x="57" y="88"/>
                    <a:pt x="59" y="87"/>
                    <a:pt x="60" y="87"/>
                  </a:cubicBezTo>
                  <a:cubicBezTo>
                    <a:pt x="60" y="86"/>
                    <a:pt x="62" y="84"/>
                    <a:pt x="63" y="85"/>
                  </a:cubicBezTo>
                  <a:cubicBezTo>
                    <a:pt x="63" y="85"/>
                    <a:pt x="63" y="85"/>
                    <a:pt x="64" y="85"/>
                  </a:cubicBezTo>
                  <a:cubicBezTo>
                    <a:pt x="65" y="85"/>
                    <a:pt x="67" y="83"/>
                    <a:pt x="67" y="84"/>
                  </a:cubicBezTo>
                  <a:cubicBezTo>
                    <a:pt x="66" y="85"/>
                    <a:pt x="65" y="86"/>
                    <a:pt x="65" y="86"/>
                  </a:cubicBezTo>
                  <a:cubicBezTo>
                    <a:pt x="65" y="87"/>
                    <a:pt x="67" y="88"/>
                    <a:pt x="66" y="88"/>
                  </a:cubicBezTo>
                  <a:cubicBezTo>
                    <a:pt x="65" y="88"/>
                    <a:pt x="63" y="88"/>
                    <a:pt x="63" y="88"/>
                  </a:cubicBezTo>
                  <a:cubicBezTo>
                    <a:pt x="62" y="88"/>
                    <a:pt x="63" y="87"/>
                    <a:pt x="61" y="87"/>
                  </a:cubicBezTo>
                  <a:cubicBezTo>
                    <a:pt x="60" y="88"/>
                    <a:pt x="59" y="88"/>
                    <a:pt x="59" y="89"/>
                  </a:cubicBezTo>
                  <a:cubicBezTo>
                    <a:pt x="58" y="89"/>
                    <a:pt x="56" y="93"/>
                    <a:pt x="55" y="94"/>
                  </a:cubicBezTo>
                  <a:cubicBezTo>
                    <a:pt x="54" y="95"/>
                    <a:pt x="54" y="96"/>
                    <a:pt x="55" y="95"/>
                  </a:cubicBezTo>
                  <a:cubicBezTo>
                    <a:pt x="56" y="95"/>
                    <a:pt x="57" y="95"/>
                    <a:pt x="57" y="95"/>
                  </a:cubicBezTo>
                  <a:cubicBezTo>
                    <a:pt x="56" y="95"/>
                    <a:pt x="54" y="97"/>
                    <a:pt x="54" y="97"/>
                  </a:cubicBezTo>
                  <a:cubicBezTo>
                    <a:pt x="53" y="98"/>
                    <a:pt x="56" y="98"/>
                    <a:pt x="57" y="97"/>
                  </a:cubicBezTo>
                  <a:cubicBezTo>
                    <a:pt x="58" y="96"/>
                    <a:pt x="58" y="97"/>
                    <a:pt x="60" y="96"/>
                  </a:cubicBezTo>
                  <a:cubicBezTo>
                    <a:pt x="61" y="95"/>
                    <a:pt x="63" y="94"/>
                    <a:pt x="64" y="94"/>
                  </a:cubicBezTo>
                  <a:cubicBezTo>
                    <a:pt x="66" y="94"/>
                    <a:pt x="68" y="94"/>
                    <a:pt x="69" y="93"/>
                  </a:cubicBezTo>
                  <a:cubicBezTo>
                    <a:pt x="71" y="92"/>
                    <a:pt x="73" y="92"/>
                    <a:pt x="73" y="91"/>
                  </a:cubicBezTo>
                  <a:cubicBezTo>
                    <a:pt x="73" y="91"/>
                    <a:pt x="71" y="90"/>
                    <a:pt x="70" y="89"/>
                  </a:cubicBezTo>
                  <a:cubicBezTo>
                    <a:pt x="70" y="89"/>
                    <a:pt x="71" y="87"/>
                    <a:pt x="71" y="87"/>
                  </a:cubicBezTo>
                  <a:cubicBezTo>
                    <a:pt x="72" y="87"/>
                    <a:pt x="72" y="87"/>
                    <a:pt x="73" y="87"/>
                  </a:cubicBezTo>
                  <a:cubicBezTo>
                    <a:pt x="74" y="87"/>
                    <a:pt x="74" y="88"/>
                    <a:pt x="75" y="88"/>
                  </a:cubicBezTo>
                  <a:cubicBezTo>
                    <a:pt x="76" y="87"/>
                    <a:pt x="77" y="87"/>
                    <a:pt x="77" y="88"/>
                  </a:cubicBezTo>
                  <a:cubicBezTo>
                    <a:pt x="77" y="88"/>
                    <a:pt x="76" y="89"/>
                    <a:pt x="77" y="89"/>
                  </a:cubicBezTo>
                  <a:cubicBezTo>
                    <a:pt x="78" y="89"/>
                    <a:pt x="78" y="89"/>
                    <a:pt x="79" y="89"/>
                  </a:cubicBezTo>
                  <a:cubicBezTo>
                    <a:pt x="79" y="90"/>
                    <a:pt x="80" y="91"/>
                    <a:pt x="81" y="91"/>
                  </a:cubicBezTo>
                  <a:cubicBezTo>
                    <a:pt x="82" y="91"/>
                    <a:pt x="83" y="91"/>
                    <a:pt x="84" y="91"/>
                  </a:cubicBezTo>
                  <a:cubicBezTo>
                    <a:pt x="84" y="92"/>
                    <a:pt x="84" y="93"/>
                    <a:pt x="85" y="93"/>
                  </a:cubicBezTo>
                  <a:cubicBezTo>
                    <a:pt x="86" y="93"/>
                    <a:pt x="88" y="93"/>
                    <a:pt x="91" y="93"/>
                  </a:cubicBezTo>
                  <a:cubicBezTo>
                    <a:pt x="93" y="93"/>
                    <a:pt x="96" y="95"/>
                    <a:pt x="97" y="95"/>
                  </a:cubicBezTo>
                  <a:cubicBezTo>
                    <a:pt x="98" y="95"/>
                    <a:pt x="102" y="93"/>
                    <a:pt x="102" y="93"/>
                  </a:cubicBezTo>
                  <a:cubicBezTo>
                    <a:pt x="102" y="94"/>
                    <a:pt x="100" y="95"/>
                    <a:pt x="101" y="96"/>
                  </a:cubicBezTo>
                  <a:cubicBezTo>
                    <a:pt x="101" y="97"/>
                    <a:pt x="102" y="99"/>
                    <a:pt x="104" y="99"/>
                  </a:cubicBezTo>
                  <a:cubicBezTo>
                    <a:pt x="105" y="99"/>
                    <a:pt x="106" y="99"/>
                    <a:pt x="106" y="100"/>
                  </a:cubicBezTo>
                  <a:cubicBezTo>
                    <a:pt x="106" y="101"/>
                    <a:pt x="105" y="103"/>
                    <a:pt x="106" y="103"/>
                  </a:cubicBezTo>
                  <a:cubicBezTo>
                    <a:pt x="107" y="103"/>
                    <a:pt x="108" y="103"/>
                    <a:pt x="108" y="104"/>
                  </a:cubicBezTo>
                  <a:cubicBezTo>
                    <a:pt x="109" y="104"/>
                    <a:pt x="109" y="105"/>
                    <a:pt x="110" y="104"/>
                  </a:cubicBezTo>
                  <a:cubicBezTo>
                    <a:pt x="111" y="104"/>
                    <a:pt x="112" y="103"/>
                    <a:pt x="111" y="102"/>
                  </a:cubicBezTo>
                  <a:cubicBezTo>
                    <a:pt x="111" y="102"/>
                    <a:pt x="111" y="100"/>
                    <a:pt x="111" y="100"/>
                  </a:cubicBezTo>
                  <a:cubicBezTo>
                    <a:pt x="112" y="100"/>
                    <a:pt x="113" y="101"/>
                    <a:pt x="113" y="102"/>
                  </a:cubicBezTo>
                  <a:cubicBezTo>
                    <a:pt x="113" y="104"/>
                    <a:pt x="114" y="105"/>
                    <a:pt x="114" y="105"/>
                  </a:cubicBezTo>
                  <a:cubicBezTo>
                    <a:pt x="114" y="105"/>
                    <a:pt x="115" y="101"/>
                    <a:pt x="115" y="101"/>
                  </a:cubicBezTo>
                  <a:cubicBezTo>
                    <a:pt x="115" y="100"/>
                    <a:pt x="115" y="97"/>
                    <a:pt x="116" y="97"/>
                  </a:cubicBezTo>
                  <a:cubicBezTo>
                    <a:pt x="117" y="97"/>
                    <a:pt x="117" y="99"/>
                    <a:pt x="117" y="100"/>
                  </a:cubicBezTo>
                  <a:cubicBezTo>
                    <a:pt x="117" y="101"/>
                    <a:pt x="116" y="104"/>
                    <a:pt x="116" y="104"/>
                  </a:cubicBezTo>
                  <a:cubicBezTo>
                    <a:pt x="117" y="105"/>
                    <a:pt x="118" y="105"/>
                    <a:pt x="119" y="105"/>
                  </a:cubicBezTo>
                  <a:cubicBezTo>
                    <a:pt x="120" y="105"/>
                    <a:pt x="120" y="106"/>
                    <a:pt x="121" y="107"/>
                  </a:cubicBezTo>
                  <a:cubicBezTo>
                    <a:pt x="122" y="108"/>
                    <a:pt x="122" y="109"/>
                    <a:pt x="121" y="110"/>
                  </a:cubicBezTo>
                  <a:cubicBezTo>
                    <a:pt x="121" y="111"/>
                    <a:pt x="123" y="111"/>
                    <a:pt x="123" y="112"/>
                  </a:cubicBezTo>
                  <a:cubicBezTo>
                    <a:pt x="123" y="113"/>
                    <a:pt x="122" y="114"/>
                    <a:pt x="123" y="115"/>
                  </a:cubicBezTo>
                  <a:cubicBezTo>
                    <a:pt x="123" y="116"/>
                    <a:pt x="125" y="116"/>
                    <a:pt x="125" y="117"/>
                  </a:cubicBezTo>
                  <a:cubicBezTo>
                    <a:pt x="124" y="118"/>
                    <a:pt x="123" y="119"/>
                    <a:pt x="124" y="119"/>
                  </a:cubicBezTo>
                  <a:cubicBezTo>
                    <a:pt x="126" y="118"/>
                    <a:pt x="127" y="118"/>
                    <a:pt x="127" y="118"/>
                  </a:cubicBezTo>
                  <a:cubicBezTo>
                    <a:pt x="128" y="118"/>
                    <a:pt x="128" y="120"/>
                    <a:pt x="127" y="121"/>
                  </a:cubicBezTo>
                  <a:cubicBezTo>
                    <a:pt x="127" y="122"/>
                    <a:pt x="128" y="123"/>
                    <a:pt x="127" y="123"/>
                  </a:cubicBezTo>
                  <a:cubicBezTo>
                    <a:pt x="126" y="124"/>
                    <a:pt x="126" y="125"/>
                    <a:pt x="127" y="125"/>
                  </a:cubicBezTo>
                  <a:cubicBezTo>
                    <a:pt x="127" y="125"/>
                    <a:pt x="129" y="123"/>
                    <a:pt x="129" y="124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8" y="125"/>
                    <a:pt x="128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6"/>
                    <a:pt x="127" y="127"/>
                    <a:pt x="126" y="127"/>
                  </a:cubicBezTo>
                  <a:cubicBezTo>
                    <a:pt x="126" y="128"/>
                    <a:pt x="127" y="129"/>
                    <a:pt x="127" y="130"/>
                  </a:cubicBezTo>
                  <a:cubicBezTo>
                    <a:pt x="127" y="130"/>
                    <a:pt x="128" y="131"/>
                    <a:pt x="126" y="131"/>
                  </a:cubicBezTo>
                  <a:cubicBezTo>
                    <a:pt x="125" y="131"/>
                    <a:pt x="125" y="132"/>
                    <a:pt x="126" y="133"/>
                  </a:cubicBezTo>
                  <a:cubicBezTo>
                    <a:pt x="127" y="133"/>
                    <a:pt x="128" y="133"/>
                    <a:pt x="129" y="133"/>
                  </a:cubicBezTo>
                  <a:cubicBezTo>
                    <a:pt x="129" y="132"/>
                    <a:pt x="130" y="130"/>
                    <a:pt x="131" y="131"/>
                  </a:cubicBezTo>
                  <a:cubicBezTo>
                    <a:pt x="132" y="131"/>
                    <a:pt x="132" y="133"/>
                    <a:pt x="131" y="133"/>
                  </a:cubicBezTo>
                  <a:cubicBezTo>
                    <a:pt x="131" y="133"/>
                    <a:pt x="130" y="133"/>
                    <a:pt x="130" y="134"/>
                  </a:cubicBezTo>
                  <a:cubicBezTo>
                    <a:pt x="129" y="134"/>
                    <a:pt x="130" y="135"/>
                    <a:pt x="131" y="136"/>
                  </a:cubicBezTo>
                  <a:cubicBezTo>
                    <a:pt x="131" y="136"/>
                    <a:pt x="131" y="139"/>
                    <a:pt x="132" y="139"/>
                  </a:cubicBezTo>
                  <a:cubicBezTo>
                    <a:pt x="133" y="138"/>
                    <a:pt x="136" y="137"/>
                    <a:pt x="136" y="137"/>
                  </a:cubicBezTo>
                  <a:cubicBezTo>
                    <a:pt x="136" y="138"/>
                    <a:pt x="134" y="140"/>
                    <a:pt x="133" y="141"/>
                  </a:cubicBezTo>
                  <a:cubicBezTo>
                    <a:pt x="132" y="141"/>
                    <a:pt x="130" y="144"/>
                    <a:pt x="130" y="144"/>
                  </a:cubicBezTo>
                  <a:cubicBezTo>
                    <a:pt x="130" y="145"/>
                    <a:pt x="129" y="145"/>
                    <a:pt x="130" y="146"/>
                  </a:cubicBezTo>
                  <a:cubicBezTo>
                    <a:pt x="130" y="147"/>
                    <a:pt x="131" y="147"/>
                    <a:pt x="132" y="147"/>
                  </a:cubicBezTo>
                  <a:cubicBezTo>
                    <a:pt x="133" y="147"/>
                    <a:pt x="133" y="147"/>
                    <a:pt x="133" y="148"/>
                  </a:cubicBezTo>
                  <a:cubicBezTo>
                    <a:pt x="132" y="148"/>
                    <a:pt x="132" y="149"/>
                    <a:pt x="134" y="149"/>
                  </a:cubicBezTo>
                  <a:cubicBezTo>
                    <a:pt x="136" y="149"/>
                    <a:pt x="138" y="149"/>
                    <a:pt x="138" y="149"/>
                  </a:cubicBezTo>
                  <a:cubicBezTo>
                    <a:pt x="138" y="149"/>
                    <a:pt x="138" y="149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9" y="150"/>
                  </a:cubicBezTo>
                  <a:cubicBezTo>
                    <a:pt x="140" y="150"/>
                    <a:pt x="141" y="148"/>
                    <a:pt x="140" y="149"/>
                  </a:cubicBezTo>
                  <a:cubicBezTo>
                    <a:pt x="140" y="150"/>
                    <a:pt x="138" y="151"/>
                    <a:pt x="139" y="152"/>
                  </a:cubicBezTo>
                  <a:cubicBezTo>
                    <a:pt x="140" y="153"/>
                    <a:pt x="140" y="152"/>
                    <a:pt x="140" y="153"/>
                  </a:cubicBezTo>
                  <a:cubicBezTo>
                    <a:pt x="140" y="154"/>
                    <a:pt x="140" y="155"/>
                    <a:pt x="141" y="155"/>
                  </a:cubicBezTo>
                  <a:cubicBezTo>
                    <a:pt x="143" y="154"/>
                    <a:pt x="142" y="155"/>
                    <a:pt x="143" y="156"/>
                  </a:cubicBezTo>
                  <a:cubicBezTo>
                    <a:pt x="143" y="156"/>
                    <a:pt x="144" y="156"/>
                    <a:pt x="144" y="156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4" y="159"/>
                    <a:pt x="144" y="161"/>
                    <a:pt x="144" y="162"/>
                  </a:cubicBezTo>
                  <a:cubicBezTo>
                    <a:pt x="144" y="162"/>
                    <a:pt x="143" y="164"/>
                    <a:pt x="143" y="164"/>
                  </a:cubicBezTo>
                  <a:cubicBezTo>
                    <a:pt x="143" y="163"/>
                    <a:pt x="142" y="162"/>
                    <a:pt x="141" y="162"/>
                  </a:cubicBezTo>
                  <a:cubicBezTo>
                    <a:pt x="140" y="162"/>
                    <a:pt x="137" y="162"/>
                    <a:pt x="136" y="162"/>
                  </a:cubicBezTo>
                  <a:cubicBezTo>
                    <a:pt x="135" y="161"/>
                    <a:pt x="135" y="162"/>
                    <a:pt x="135" y="163"/>
                  </a:cubicBezTo>
                  <a:cubicBezTo>
                    <a:pt x="135" y="164"/>
                    <a:pt x="136" y="169"/>
                    <a:pt x="134" y="171"/>
                  </a:cubicBezTo>
                  <a:cubicBezTo>
                    <a:pt x="133" y="174"/>
                    <a:pt x="132" y="179"/>
                    <a:pt x="131" y="180"/>
                  </a:cubicBezTo>
                  <a:cubicBezTo>
                    <a:pt x="130" y="181"/>
                    <a:pt x="128" y="187"/>
                    <a:pt x="127" y="188"/>
                  </a:cubicBezTo>
                  <a:cubicBezTo>
                    <a:pt x="126" y="189"/>
                    <a:pt x="126" y="191"/>
                    <a:pt x="126" y="192"/>
                  </a:cubicBezTo>
                  <a:cubicBezTo>
                    <a:pt x="126" y="193"/>
                    <a:pt x="126" y="193"/>
                    <a:pt x="125" y="195"/>
                  </a:cubicBezTo>
                  <a:cubicBezTo>
                    <a:pt x="124" y="197"/>
                    <a:pt x="123" y="201"/>
                    <a:pt x="123" y="203"/>
                  </a:cubicBezTo>
                  <a:cubicBezTo>
                    <a:pt x="123" y="204"/>
                    <a:pt x="125" y="206"/>
                    <a:pt x="124" y="207"/>
                  </a:cubicBezTo>
                  <a:cubicBezTo>
                    <a:pt x="123" y="209"/>
                    <a:pt x="123" y="210"/>
                    <a:pt x="124" y="211"/>
                  </a:cubicBezTo>
                  <a:cubicBezTo>
                    <a:pt x="124" y="212"/>
                    <a:pt x="125" y="214"/>
                    <a:pt x="125" y="216"/>
                  </a:cubicBezTo>
                  <a:cubicBezTo>
                    <a:pt x="126" y="217"/>
                    <a:pt x="125" y="219"/>
                    <a:pt x="126" y="220"/>
                  </a:cubicBezTo>
                  <a:cubicBezTo>
                    <a:pt x="127" y="221"/>
                    <a:pt x="127" y="224"/>
                    <a:pt x="127" y="226"/>
                  </a:cubicBezTo>
                  <a:cubicBezTo>
                    <a:pt x="128" y="228"/>
                    <a:pt x="129" y="228"/>
                    <a:pt x="129" y="230"/>
                  </a:cubicBezTo>
                  <a:cubicBezTo>
                    <a:pt x="129" y="231"/>
                    <a:pt x="132" y="230"/>
                    <a:pt x="133" y="231"/>
                  </a:cubicBezTo>
                  <a:cubicBezTo>
                    <a:pt x="135" y="232"/>
                    <a:pt x="136" y="232"/>
                    <a:pt x="137" y="232"/>
                  </a:cubicBezTo>
                  <a:cubicBezTo>
                    <a:pt x="139" y="233"/>
                    <a:pt x="138" y="234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7"/>
                    <a:pt x="139" y="237"/>
                    <a:pt x="139" y="237"/>
                  </a:cubicBezTo>
                  <a:cubicBezTo>
                    <a:pt x="139" y="238"/>
                    <a:pt x="140" y="238"/>
                    <a:pt x="140" y="238"/>
                  </a:cubicBezTo>
                  <a:cubicBezTo>
                    <a:pt x="140" y="238"/>
                    <a:pt x="140" y="238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40"/>
                    <a:pt x="140" y="240"/>
                    <a:pt x="140" y="240"/>
                  </a:cubicBezTo>
                  <a:cubicBezTo>
                    <a:pt x="140" y="240"/>
                    <a:pt x="140" y="241"/>
                    <a:pt x="140" y="241"/>
                  </a:cubicBezTo>
                  <a:cubicBezTo>
                    <a:pt x="140" y="241"/>
                    <a:pt x="140" y="241"/>
                    <a:pt x="140" y="242"/>
                  </a:cubicBezTo>
                  <a:cubicBezTo>
                    <a:pt x="140" y="242"/>
                    <a:pt x="140" y="242"/>
                    <a:pt x="140" y="242"/>
                  </a:cubicBezTo>
                  <a:cubicBezTo>
                    <a:pt x="140" y="242"/>
                    <a:pt x="140" y="243"/>
                    <a:pt x="140" y="243"/>
                  </a:cubicBezTo>
                  <a:cubicBezTo>
                    <a:pt x="140" y="243"/>
                    <a:pt x="141" y="243"/>
                    <a:pt x="141" y="243"/>
                  </a:cubicBezTo>
                  <a:cubicBezTo>
                    <a:pt x="141" y="244"/>
                    <a:pt x="141" y="244"/>
                    <a:pt x="141" y="244"/>
                  </a:cubicBezTo>
                  <a:cubicBezTo>
                    <a:pt x="141" y="246"/>
                    <a:pt x="142" y="249"/>
                    <a:pt x="142" y="251"/>
                  </a:cubicBezTo>
                  <a:cubicBezTo>
                    <a:pt x="142" y="253"/>
                    <a:pt x="143" y="254"/>
                    <a:pt x="144" y="255"/>
                  </a:cubicBezTo>
                  <a:cubicBezTo>
                    <a:pt x="145" y="256"/>
                    <a:pt x="147" y="257"/>
                    <a:pt x="146" y="259"/>
                  </a:cubicBezTo>
                  <a:cubicBezTo>
                    <a:pt x="145" y="261"/>
                    <a:pt x="144" y="262"/>
                    <a:pt x="143" y="262"/>
                  </a:cubicBezTo>
                  <a:cubicBezTo>
                    <a:pt x="143" y="262"/>
                    <a:pt x="143" y="263"/>
                    <a:pt x="144" y="264"/>
                  </a:cubicBezTo>
                  <a:cubicBezTo>
                    <a:pt x="144" y="264"/>
                    <a:pt x="146" y="266"/>
                    <a:pt x="147" y="266"/>
                  </a:cubicBezTo>
                  <a:cubicBezTo>
                    <a:pt x="148" y="266"/>
                    <a:pt x="149" y="266"/>
                    <a:pt x="150" y="267"/>
                  </a:cubicBezTo>
                  <a:cubicBezTo>
                    <a:pt x="151" y="268"/>
                    <a:pt x="151" y="270"/>
                    <a:pt x="151" y="271"/>
                  </a:cubicBezTo>
                  <a:cubicBezTo>
                    <a:pt x="150" y="273"/>
                    <a:pt x="150" y="274"/>
                    <a:pt x="151" y="275"/>
                  </a:cubicBezTo>
                  <a:cubicBezTo>
                    <a:pt x="151" y="276"/>
                    <a:pt x="155" y="279"/>
                    <a:pt x="155" y="281"/>
                  </a:cubicBezTo>
                  <a:cubicBezTo>
                    <a:pt x="155" y="282"/>
                    <a:pt x="156" y="284"/>
                    <a:pt x="157" y="283"/>
                  </a:cubicBezTo>
                  <a:cubicBezTo>
                    <a:pt x="157" y="283"/>
                    <a:pt x="159" y="283"/>
                    <a:pt x="159" y="281"/>
                  </a:cubicBezTo>
                  <a:cubicBezTo>
                    <a:pt x="159" y="280"/>
                    <a:pt x="156" y="276"/>
                    <a:pt x="155" y="276"/>
                  </a:cubicBezTo>
                  <a:cubicBezTo>
                    <a:pt x="155" y="275"/>
                    <a:pt x="157" y="275"/>
                    <a:pt x="156" y="274"/>
                  </a:cubicBezTo>
                  <a:cubicBezTo>
                    <a:pt x="156" y="272"/>
                    <a:pt x="154" y="271"/>
                    <a:pt x="155" y="270"/>
                  </a:cubicBezTo>
                  <a:cubicBezTo>
                    <a:pt x="155" y="270"/>
                    <a:pt x="157" y="270"/>
                    <a:pt x="156" y="269"/>
                  </a:cubicBezTo>
                  <a:cubicBezTo>
                    <a:pt x="154" y="267"/>
                    <a:pt x="154" y="265"/>
                    <a:pt x="153" y="264"/>
                  </a:cubicBezTo>
                  <a:cubicBezTo>
                    <a:pt x="153" y="262"/>
                    <a:pt x="152" y="262"/>
                    <a:pt x="152" y="260"/>
                  </a:cubicBezTo>
                  <a:cubicBezTo>
                    <a:pt x="152" y="258"/>
                    <a:pt x="150" y="255"/>
                    <a:pt x="149" y="255"/>
                  </a:cubicBezTo>
                  <a:cubicBezTo>
                    <a:pt x="148" y="254"/>
                    <a:pt x="146" y="252"/>
                    <a:pt x="147" y="251"/>
                  </a:cubicBezTo>
                  <a:cubicBezTo>
                    <a:pt x="147" y="250"/>
                    <a:pt x="147" y="248"/>
                    <a:pt x="147" y="247"/>
                  </a:cubicBezTo>
                  <a:cubicBezTo>
                    <a:pt x="147" y="246"/>
                    <a:pt x="148" y="245"/>
                    <a:pt x="148" y="244"/>
                  </a:cubicBezTo>
                  <a:cubicBezTo>
                    <a:pt x="148" y="244"/>
                    <a:pt x="149" y="243"/>
                    <a:pt x="149" y="243"/>
                  </a:cubicBezTo>
                  <a:cubicBezTo>
                    <a:pt x="149" y="244"/>
                    <a:pt x="151" y="245"/>
                    <a:pt x="151" y="245"/>
                  </a:cubicBezTo>
                  <a:cubicBezTo>
                    <a:pt x="151" y="245"/>
                    <a:pt x="152" y="245"/>
                    <a:pt x="153" y="246"/>
                  </a:cubicBezTo>
                  <a:cubicBezTo>
                    <a:pt x="154" y="247"/>
                    <a:pt x="155" y="246"/>
                    <a:pt x="154" y="247"/>
                  </a:cubicBezTo>
                  <a:cubicBezTo>
                    <a:pt x="154" y="249"/>
                    <a:pt x="154" y="250"/>
                    <a:pt x="154" y="251"/>
                  </a:cubicBezTo>
                  <a:cubicBezTo>
                    <a:pt x="155" y="251"/>
                    <a:pt x="154" y="254"/>
                    <a:pt x="155" y="254"/>
                  </a:cubicBezTo>
                  <a:cubicBezTo>
                    <a:pt x="155" y="255"/>
                    <a:pt x="155" y="257"/>
                    <a:pt x="156" y="258"/>
                  </a:cubicBezTo>
                  <a:cubicBezTo>
                    <a:pt x="157" y="260"/>
                    <a:pt x="158" y="260"/>
                    <a:pt x="160" y="262"/>
                  </a:cubicBezTo>
                  <a:cubicBezTo>
                    <a:pt x="161" y="263"/>
                    <a:pt x="165" y="267"/>
                    <a:pt x="164" y="267"/>
                  </a:cubicBezTo>
                  <a:cubicBezTo>
                    <a:pt x="164" y="268"/>
                    <a:pt x="163" y="269"/>
                    <a:pt x="164" y="270"/>
                  </a:cubicBezTo>
                  <a:cubicBezTo>
                    <a:pt x="164" y="271"/>
                    <a:pt x="166" y="272"/>
                    <a:pt x="167" y="273"/>
                  </a:cubicBezTo>
                  <a:cubicBezTo>
                    <a:pt x="168" y="274"/>
                    <a:pt x="170" y="276"/>
                    <a:pt x="170" y="277"/>
                  </a:cubicBezTo>
                  <a:cubicBezTo>
                    <a:pt x="169" y="278"/>
                    <a:pt x="170" y="279"/>
                    <a:pt x="171" y="281"/>
                  </a:cubicBezTo>
                  <a:cubicBezTo>
                    <a:pt x="172" y="282"/>
                    <a:pt x="173" y="284"/>
                    <a:pt x="173" y="286"/>
                  </a:cubicBezTo>
                  <a:cubicBezTo>
                    <a:pt x="174" y="287"/>
                    <a:pt x="173" y="291"/>
                    <a:pt x="173" y="292"/>
                  </a:cubicBezTo>
                  <a:cubicBezTo>
                    <a:pt x="172" y="292"/>
                    <a:pt x="170" y="294"/>
                    <a:pt x="170" y="295"/>
                  </a:cubicBezTo>
                  <a:cubicBezTo>
                    <a:pt x="171" y="295"/>
                    <a:pt x="169" y="296"/>
                    <a:pt x="171" y="298"/>
                  </a:cubicBezTo>
                  <a:cubicBezTo>
                    <a:pt x="173" y="300"/>
                    <a:pt x="177" y="303"/>
                    <a:pt x="179" y="304"/>
                  </a:cubicBezTo>
                  <a:cubicBezTo>
                    <a:pt x="181" y="305"/>
                    <a:pt x="183" y="304"/>
                    <a:pt x="184" y="305"/>
                  </a:cubicBezTo>
                  <a:cubicBezTo>
                    <a:pt x="185" y="306"/>
                    <a:pt x="186" y="307"/>
                    <a:pt x="188" y="308"/>
                  </a:cubicBezTo>
                  <a:cubicBezTo>
                    <a:pt x="189" y="308"/>
                    <a:pt x="195" y="310"/>
                    <a:pt x="196" y="311"/>
                  </a:cubicBezTo>
                  <a:cubicBezTo>
                    <a:pt x="197" y="312"/>
                    <a:pt x="198" y="313"/>
                    <a:pt x="200" y="313"/>
                  </a:cubicBezTo>
                  <a:cubicBezTo>
                    <a:pt x="202" y="314"/>
                    <a:pt x="204" y="315"/>
                    <a:pt x="206" y="315"/>
                  </a:cubicBezTo>
                  <a:cubicBezTo>
                    <a:pt x="207" y="314"/>
                    <a:pt x="212" y="311"/>
                    <a:pt x="214" y="312"/>
                  </a:cubicBezTo>
                  <a:cubicBezTo>
                    <a:pt x="216" y="312"/>
                    <a:pt x="217" y="312"/>
                    <a:pt x="217" y="313"/>
                  </a:cubicBezTo>
                  <a:cubicBezTo>
                    <a:pt x="218" y="314"/>
                    <a:pt x="219" y="317"/>
                    <a:pt x="221" y="319"/>
                  </a:cubicBezTo>
                  <a:cubicBezTo>
                    <a:pt x="221" y="319"/>
                    <a:pt x="221" y="319"/>
                    <a:pt x="221" y="320"/>
                  </a:cubicBezTo>
                  <a:cubicBezTo>
                    <a:pt x="222" y="320"/>
                    <a:pt x="222" y="320"/>
                    <a:pt x="222" y="321"/>
                  </a:cubicBezTo>
                  <a:cubicBezTo>
                    <a:pt x="222" y="321"/>
                    <a:pt x="222" y="321"/>
                    <a:pt x="222" y="321"/>
                  </a:cubicBezTo>
                  <a:cubicBezTo>
                    <a:pt x="222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4" y="321"/>
                    <a:pt x="224" y="321"/>
                    <a:pt x="224" y="321"/>
                  </a:cubicBezTo>
                  <a:cubicBezTo>
                    <a:pt x="224" y="322"/>
                    <a:pt x="224" y="322"/>
                    <a:pt x="224" y="322"/>
                  </a:cubicBezTo>
                  <a:cubicBezTo>
                    <a:pt x="224" y="322"/>
                    <a:pt x="225" y="322"/>
                    <a:pt x="225" y="322"/>
                  </a:cubicBezTo>
                  <a:cubicBezTo>
                    <a:pt x="226" y="322"/>
                    <a:pt x="227" y="322"/>
                    <a:pt x="227" y="322"/>
                  </a:cubicBezTo>
                  <a:cubicBezTo>
                    <a:pt x="228" y="322"/>
                    <a:pt x="228" y="322"/>
                    <a:pt x="228" y="322"/>
                  </a:cubicBezTo>
                  <a:cubicBezTo>
                    <a:pt x="229" y="322"/>
                    <a:pt x="229" y="322"/>
                    <a:pt x="229" y="322"/>
                  </a:cubicBezTo>
                  <a:cubicBezTo>
                    <a:pt x="229" y="322"/>
                    <a:pt x="230" y="322"/>
                    <a:pt x="230" y="322"/>
                  </a:cubicBezTo>
                  <a:cubicBezTo>
                    <a:pt x="230" y="322"/>
                    <a:pt x="230" y="322"/>
                    <a:pt x="230" y="322"/>
                  </a:cubicBezTo>
                  <a:cubicBezTo>
                    <a:pt x="231" y="323"/>
                    <a:pt x="231" y="323"/>
                    <a:pt x="231" y="323"/>
                  </a:cubicBezTo>
                  <a:cubicBezTo>
                    <a:pt x="232" y="323"/>
                    <a:pt x="236" y="326"/>
                    <a:pt x="237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9" y="326"/>
                    <a:pt x="239" y="326"/>
                    <a:pt x="239" y="326"/>
                  </a:cubicBezTo>
                  <a:cubicBezTo>
                    <a:pt x="239" y="326"/>
                    <a:pt x="239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8"/>
                    <a:pt x="240" y="328"/>
                  </a:cubicBezTo>
                  <a:cubicBezTo>
                    <a:pt x="240" y="328"/>
                    <a:pt x="240" y="328"/>
                    <a:pt x="240" y="328"/>
                  </a:cubicBezTo>
                  <a:cubicBezTo>
                    <a:pt x="240" y="329"/>
                    <a:pt x="243" y="330"/>
                    <a:pt x="243" y="331"/>
                  </a:cubicBezTo>
                  <a:cubicBezTo>
                    <a:pt x="244" y="332"/>
                    <a:pt x="244" y="333"/>
                    <a:pt x="245" y="333"/>
                  </a:cubicBezTo>
                  <a:cubicBezTo>
                    <a:pt x="245" y="334"/>
                    <a:pt x="245" y="334"/>
                    <a:pt x="246" y="334"/>
                  </a:cubicBezTo>
                  <a:cubicBezTo>
                    <a:pt x="246" y="334"/>
                    <a:pt x="246" y="334"/>
                    <a:pt x="246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6"/>
                    <a:pt x="246" y="336"/>
                    <a:pt x="246" y="337"/>
                  </a:cubicBezTo>
                  <a:cubicBezTo>
                    <a:pt x="246" y="338"/>
                    <a:pt x="245" y="339"/>
                    <a:pt x="246" y="340"/>
                  </a:cubicBezTo>
                  <a:cubicBezTo>
                    <a:pt x="247" y="341"/>
                    <a:pt x="248" y="342"/>
                    <a:pt x="249" y="341"/>
                  </a:cubicBezTo>
                  <a:cubicBezTo>
                    <a:pt x="249" y="340"/>
                    <a:pt x="249" y="340"/>
                    <a:pt x="249" y="341"/>
                  </a:cubicBezTo>
                  <a:cubicBezTo>
                    <a:pt x="250" y="342"/>
                    <a:pt x="249" y="343"/>
                    <a:pt x="251" y="343"/>
                  </a:cubicBezTo>
                  <a:cubicBezTo>
                    <a:pt x="253" y="344"/>
                    <a:pt x="252" y="345"/>
                    <a:pt x="253" y="346"/>
                  </a:cubicBezTo>
                  <a:cubicBezTo>
                    <a:pt x="253" y="346"/>
                    <a:pt x="253" y="346"/>
                    <a:pt x="253" y="346"/>
                  </a:cubicBezTo>
                  <a:cubicBezTo>
                    <a:pt x="253" y="346"/>
                    <a:pt x="253" y="346"/>
                    <a:pt x="254" y="346"/>
                  </a:cubicBezTo>
                  <a:cubicBezTo>
                    <a:pt x="254" y="346"/>
                    <a:pt x="254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6" y="347"/>
                    <a:pt x="256" y="347"/>
                    <a:pt x="256" y="347"/>
                  </a:cubicBezTo>
                  <a:cubicBezTo>
                    <a:pt x="257" y="348"/>
                    <a:pt x="259" y="347"/>
                    <a:pt x="260" y="348"/>
                  </a:cubicBezTo>
                  <a:cubicBezTo>
                    <a:pt x="262" y="349"/>
                    <a:pt x="261" y="351"/>
                    <a:pt x="263" y="351"/>
                  </a:cubicBezTo>
                  <a:cubicBezTo>
                    <a:pt x="265" y="351"/>
                    <a:pt x="268" y="351"/>
                    <a:pt x="268" y="351"/>
                  </a:cubicBezTo>
                  <a:cubicBezTo>
                    <a:pt x="268" y="350"/>
                    <a:pt x="267" y="348"/>
                    <a:pt x="268" y="348"/>
                  </a:cubicBezTo>
                  <a:cubicBezTo>
                    <a:pt x="269" y="347"/>
                    <a:pt x="270" y="346"/>
                    <a:pt x="271" y="345"/>
                  </a:cubicBezTo>
                  <a:cubicBezTo>
                    <a:pt x="271" y="345"/>
                    <a:pt x="274" y="344"/>
                    <a:pt x="274" y="345"/>
                  </a:cubicBezTo>
                  <a:cubicBezTo>
                    <a:pt x="275" y="345"/>
                    <a:pt x="277" y="346"/>
                    <a:pt x="277" y="348"/>
                  </a:cubicBezTo>
                  <a:cubicBezTo>
                    <a:pt x="277" y="349"/>
                    <a:pt x="277" y="352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5"/>
                  </a:cubicBezTo>
                  <a:cubicBezTo>
                    <a:pt x="279" y="355"/>
                    <a:pt x="279" y="355"/>
                    <a:pt x="279" y="355"/>
                  </a:cubicBezTo>
                  <a:cubicBezTo>
                    <a:pt x="279" y="355"/>
                    <a:pt x="279" y="355"/>
                    <a:pt x="279" y="356"/>
                  </a:cubicBezTo>
                  <a:cubicBezTo>
                    <a:pt x="279" y="356"/>
                    <a:pt x="279" y="356"/>
                    <a:pt x="278" y="357"/>
                  </a:cubicBezTo>
                  <a:cubicBezTo>
                    <a:pt x="278" y="359"/>
                    <a:pt x="279" y="360"/>
                    <a:pt x="278" y="360"/>
                  </a:cubicBezTo>
                  <a:cubicBezTo>
                    <a:pt x="277" y="361"/>
                    <a:pt x="277" y="362"/>
                    <a:pt x="277" y="363"/>
                  </a:cubicBezTo>
                  <a:cubicBezTo>
                    <a:pt x="277" y="363"/>
                    <a:pt x="276" y="364"/>
                    <a:pt x="276" y="366"/>
                  </a:cubicBezTo>
                  <a:cubicBezTo>
                    <a:pt x="276" y="367"/>
                    <a:pt x="277" y="368"/>
                    <a:pt x="276" y="369"/>
                  </a:cubicBezTo>
                  <a:cubicBezTo>
                    <a:pt x="275" y="370"/>
                    <a:pt x="274" y="372"/>
                    <a:pt x="272" y="372"/>
                  </a:cubicBezTo>
                  <a:cubicBezTo>
                    <a:pt x="271" y="372"/>
                    <a:pt x="270" y="373"/>
                    <a:pt x="269" y="373"/>
                  </a:cubicBezTo>
                  <a:cubicBezTo>
                    <a:pt x="269" y="373"/>
                    <a:pt x="269" y="376"/>
                    <a:pt x="267" y="377"/>
                  </a:cubicBezTo>
                  <a:cubicBezTo>
                    <a:pt x="267" y="378"/>
                    <a:pt x="266" y="378"/>
                    <a:pt x="266" y="378"/>
                  </a:cubicBezTo>
                  <a:cubicBezTo>
                    <a:pt x="266" y="379"/>
                    <a:pt x="265" y="379"/>
                    <a:pt x="265" y="379"/>
                  </a:cubicBezTo>
                  <a:cubicBezTo>
                    <a:pt x="265" y="380"/>
                    <a:pt x="265" y="380"/>
                    <a:pt x="265" y="380"/>
                  </a:cubicBezTo>
                  <a:cubicBezTo>
                    <a:pt x="264" y="380"/>
                    <a:pt x="264" y="380"/>
                    <a:pt x="263" y="381"/>
                  </a:cubicBezTo>
                  <a:cubicBezTo>
                    <a:pt x="262" y="381"/>
                    <a:pt x="260" y="382"/>
                    <a:pt x="259" y="384"/>
                  </a:cubicBezTo>
                  <a:cubicBezTo>
                    <a:pt x="258" y="386"/>
                    <a:pt x="259" y="386"/>
                    <a:pt x="257" y="386"/>
                  </a:cubicBezTo>
                  <a:cubicBezTo>
                    <a:pt x="256" y="387"/>
                    <a:pt x="254" y="389"/>
                    <a:pt x="254" y="390"/>
                  </a:cubicBezTo>
                  <a:cubicBezTo>
                    <a:pt x="254" y="391"/>
                    <a:pt x="252" y="395"/>
                    <a:pt x="253" y="396"/>
                  </a:cubicBezTo>
                  <a:cubicBezTo>
                    <a:pt x="254" y="397"/>
                    <a:pt x="253" y="398"/>
                    <a:pt x="253" y="398"/>
                  </a:cubicBezTo>
                  <a:cubicBezTo>
                    <a:pt x="253" y="398"/>
                    <a:pt x="253" y="398"/>
                    <a:pt x="253" y="399"/>
                  </a:cubicBezTo>
                  <a:cubicBezTo>
                    <a:pt x="253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1" y="399"/>
                    <a:pt x="251" y="399"/>
                    <a:pt x="251" y="399"/>
                  </a:cubicBezTo>
                  <a:cubicBezTo>
                    <a:pt x="251" y="400"/>
                    <a:pt x="251" y="400"/>
                    <a:pt x="251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50" y="400"/>
                    <a:pt x="249" y="401"/>
                    <a:pt x="249" y="401"/>
                  </a:cubicBezTo>
                  <a:cubicBezTo>
                    <a:pt x="248" y="402"/>
                    <a:pt x="246" y="403"/>
                    <a:pt x="247" y="404"/>
                  </a:cubicBezTo>
                  <a:cubicBezTo>
                    <a:pt x="248" y="405"/>
                    <a:pt x="249" y="406"/>
                    <a:pt x="248" y="406"/>
                  </a:cubicBezTo>
                  <a:cubicBezTo>
                    <a:pt x="247" y="407"/>
                    <a:pt x="246" y="408"/>
                    <a:pt x="247" y="408"/>
                  </a:cubicBezTo>
                  <a:cubicBezTo>
                    <a:pt x="249" y="409"/>
                    <a:pt x="252" y="411"/>
                    <a:pt x="253" y="413"/>
                  </a:cubicBezTo>
                  <a:cubicBezTo>
                    <a:pt x="253" y="414"/>
                    <a:pt x="252" y="414"/>
                    <a:pt x="253" y="416"/>
                  </a:cubicBezTo>
                  <a:cubicBezTo>
                    <a:pt x="254" y="417"/>
                    <a:pt x="255" y="420"/>
                    <a:pt x="255" y="421"/>
                  </a:cubicBezTo>
                  <a:cubicBezTo>
                    <a:pt x="255" y="422"/>
                    <a:pt x="258" y="431"/>
                    <a:pt x="258" y="433"/>
                  </a:cubicBezTo>
                  <a:cubicBezTo>
                    <a:pt x="259" y="435"/>
                    <a:pt x="261" y="436"/>
                    <a:pt x="261" y="439"/>
                  </a:cubicBezTo>
                  <a:cubicBezTo>
                    <a:pt x="260" y="441"/>
                    <a:pt x="259" y="443"/>
                    <a:pt x="260" y="446"/>
                  </a:cubicBezTo>
                  <a:cubicBezTo>
                    <a:pt x="260" y="449"/>
                    <a:pt x="260" y="452"/>
                    <a:pt x="261" y="453"/>
                  </a:cubicBezTo>
                  <a:cubicBezTo>
                    <a:pt x="263" y="454"/>
                    <a:pt x="264" y="457"/>
                    <a:pt x="265" y="458"/>
                  </a:cubicBezTo>
                  <a:cubicBezTo>
                    <a:pt x="266" y="459"/>
                    <a:pt x="270" y="462"/>
                    <a:pt x="271" y="462"/>
                  </a:cubicBezTo>
                  <a:cubicBezTo>
                    <a:pt x="273" y="463"/>
                    <a:pt x="277" y="466"/>
                    <a:pt x="278" y="467"/>
                  </a:cubicBezTo>
                  <a:cubicBezTo>
                    <a:pt x="278" y="468"/>
                    <a:pt x="281" y="469"/>
                    <a:pt x="281" y="471"/>
                  </a:cubicBezTo>
                  <a:cubicBezTo>
                    <a:pt x="281" y="471"/>
                    <a:pt x="281" y="472"/>
                    <a:pt x="282" y="473"/>
                  </a:cubicBezTo>
                  <a:cubicBezTo>
                    <a:pt x="282" y="473"/>
                    <a:pt x="282" y="473"/>
                    <a:pt x="282" y="474"/>
                  </a:cubicBezTo>
                  <a:cubicBezTo>
                    <a:pt x="282" y="474"/>
                    <a:pt x="282" y="474"/>
                    <a:pt x="282" y="474"/>
                  </a:cubicBezTo>
                  <a:cubicBezTo>
                    <a:pt x="282" y="474"/>
                    <a:pt x="282" y="475"/>
                    <a:pt x="282" y="475"/>
                  </a:cubicBezTo>
                  <a:cubicBezTo>
                    <a:pt x="282" y="475"/>
                    <a:pt x="282" y="475"/>
                    <a:pt x="282" y="475"/>
                  </a:cubicBezTo>
                  <a:cubicBezTo>
                    <a:pt x="282" y="476"/>
                    <a:pt x="282" y="476"/>
                    <a:pt x="281" y="477"/>
                  </a:cubicBezTo>
                  <a:cubicBezTo>
                    <a:pt x="280" y="478"/>
                    <a:pt x="279" y="480"/>
                    <a:pt x="279" y="482"/>
                  </a:cubicBezTo>
                  <a:cubicBezTo>
                    <a:pt x="279" y="483"/>
                    <a:pt x="280" y="484"/>
                    <a:pt x="279" y="487"/>
                  </a:cubicBezTo>
                  <a:cubicBezTo>
                    <a:pt x="278" y="489"/>
                    <a:pt x="277" y="495"/>
                    <a:pt x="276" y="496"/>
                  </a:cubicBezTo>
                  <a:cubicBezTo>
                    <a:pt x="275" y="496"/>
                    <a:pt x="273" y="497"/>
                    <a:pt x="273" y="498"/>
                  </a:cubicBezTo>
                  <a:cubicBezTo>
                    <a:pt x="274" y="500"/>
                    <a:pt x="274" y="502"/>
                    <a:pt x="273" y="505"/>
                  </a:cubicBezTo>
                  <a:cubicBezTo>
                    <a:pt x="272" y="507"/>
                    <a:pt x="271" y="510"/>
                    <a:pt x="270" y="512"/>
                  </a:cubicBezTo>
                  <a:cubicBezTo>
                    <a:pt x="270" y="513"/>
                    <a:pt x="268" y="519"/>
                    <a:pt x="267" y="520"/>
                  </a:cubicBezTo>
                  <a:cubicBezTo>
                    <a:pt x="267" y="521"/>
                    <a:pt x="266" y="526"/>
                    <a:pt x="265" y="527"/>
                  </a:cubicBezTo>
                  <a:cubicBezTo>
                    <a:pt x="264" y="527"/>
                    <a:pt x="261" y="531"/>
                    <a:pt x="262" y="533"/>
                  </a:cubicBezTo>
                  <a:cubicBezTo>
                    <a:pt x="262" y="534"/>
                    <a:pt x="262" y="534"/>
                    <a:pt x="261" y="536"/>
                  </a:cubicBezTo>
                  <a:cubicBezTo>
                    <a:pt x="260" y="538"/>
                    <a:pt x="259" y="544"/>
                    <a:pt x="259" y="546"/>
                  </a:cubicBezTo>
                  <a:cubicBezTo>
                    <a:pt x="259" y="549"/>
                    <a:pt x="258" y="553"/>
                    <a:pt x="257" y="555"/>
                  </a:cubicBezTo>
                  <a:cubicBezTo>
                    <a:pt x="256" y="557"/>
                    <a:pt x="254" y="559"/>
                    <a:pt x="254" y="560"/>
                  </a:cubicBezTo>
                  <a:cubicBezTo>
                    <a:pt x="253" y="562"/>
                    <a:pt x="249" y="569"/>
                    <a:pt x="247" y="572"/>
                  </a:cubicBezTo>
                  <a:cubicBezTo>
                    <a:pt x="245" y="574"/>
                    <a:pt x="244" y="578"/>
                    <a:pt x="242" y="580"/>
                  </a:cubicBezTo>
                  <a:cubicBezTo>
                    <a:pt x="241" y="582"/>
                    <a:pt x="239" y="583"/>
                    <a:pt x="240" y="585"/>
                  </a:cubicBezTo>
                  <a:cubicBezTo>
                    <a:pt x="240" y="587"/>
                    <a:pt x="241" y="588"/>
                    <a:pt x="240" y="590"/>
                  </a:cubicBezTo>
                  <a:cubicBezTo>
                    <a:pt x="239" y="592"/>
                    <a:pt x="240" y="592"/>
                    <a:pt x="239" y="595"/>
                  </a:cubicBezTo>
                  <a:cubicBezTo>
                    <a:pt x="238" y="598"/>
                    <a:pt x="238" y="598"/>
                    <a:pt x="236" y="601"/>
                  </a:cubicBezTo>
                  <a:cubicBezTo>
                    <a:pt x="235" y="604"/>
                    <a:pt x="234" y="607"/>
                    <a:pt x="233" y="610"/>
                  </a:cubicBezTo>
                  <a:cubicBezTo>
                    <a:pt x="233" y="612"/>
                    <a:pt x="233" y="615"/>
                    <a:pt x="232" y="615"/>
                  </a:cubicBezTo>
                  <a:cubicBezTo>
                    <a:pt x="232" y="615"/>
                    <a:pt x="230" y="619"/>
                    <a:pt x="229" y="620"/>
                  </a:cubicBezTo>
                  <a:cubicBezTo>
                    <a:pt x="229" y="622"/>
                    <a:pt x="229" y="625"/>
                    <a:pt x="229" y="625"/>
                  </a:cubicBezTo>
                  <a:cubicBezTo>
                    <a:pt x="230" y="625"/>
                    <a:pt x="232" y="621"/>
                    <a:pt x="233" y="620"/>
                  </a:cubicBezTo>
                  <a:cubicBezTo>
                    <a:pt x="233" y="619"/>
                    <a:pt x="235" y="618"/>
                    <a:pt x="235" y="616"/>
                  </a:cubicBezTo>
                  <a:cubicBezTo>
                    <a:pt x="235" y="615"/>
                    <a:pt x="235" y="613"/>
                    <a:pt x="236" y="614"/>
                  </a:cubicBezTo>
                  <a:cubicBezTo>
                    <a:pt x="236" y="615"/>
                    <a:pt x="238" y="613"/>
                    <a:pt x="237" y="615"/>
                  </a:cubicBezTo>
                  <a:cubicBezTo>
                    <a:pt x="237" y="618"/>
                    <a:pt x="237" y="618"/>
                    <a:pt x="235" y="621"/>
                  </a:cubicBezTo>
                  <a:cubicBezTo>
                    <a:pt x="234" y="624"/>
                    <a:pt x="234" y="628"/>
                    <a:pt x="234" y="628"/>
                  </a:cubicBezTo>
                  <a:cubicBezTo>
                    <a:pt x="233" y="629"/>
                    <a:pt x="232" y="630"/>
                    <a:pt x="232" y="631"/>
                  </a:cubicBezTo>
                  <a:cubicBezTo>
                    <a:pt x="232" y="632"/>
                    <a:pt x="233" y="634"/>
                    <a:pt x="232" y="635"/>
                  </a:cubicBezTo>
                  <a:cubicBezTo>
                    <a:pt x="232" y="635"/>
                    <a:pt x="231" y="638"/>
                    <a:pt x="230" y="638"/>
                  </a:cubicBezTo>
                  <a:cubicBezTo>
                    <a:pt x="229" y="638"/>
                    <a:pt x="228" y="639"/>
                    <a:pt x="229" y="641"/>
                  </a:cubicBezTo>
                  <a:cubicBezTo>
                    <a:pt x="230" y="642"/>
                    <a:pt x="230" y="642"/>
                    <a:pt x="229" y="643"/>
                  </a:cubicBezTo>
                  <a:cubicBezTo>
                    <a:pt x="227" y="644"/>
                    <a:pt x="226" y="647"/>
                    <a:pt x="226" y="647"/>
                  </a:cubicBezTo>
                  <a:cubicBezTo>
                    <a:pt x="226" y="647"/>
                    <a:pt x="225" y="649"/>
                    <a:pt x="224" y="648"/>
                  </a:cubicBezTo>
                  <a:cubicBezTo>
                    <a:pt x="223" y="647"/>
                    <a:pt x="222" y="648"/>
                    <a:pt x="222" y="647"/>
                  </a:cubicBezTo>
                  <a:cubicBezTo>
                    <a:pt x="221" y="646"/>
                    <a:pt x="220" y="645"/>
                    <a:pt x="219" y="646"/>
                  </a:cubicBezTo>
                  <a:cubicBezTo>
                    <a:pt x="218" y="647"/>
                    <a:pt x="219" y="649"/>
                    <a:pt x="218" y="649"/>
                  </a:cubicBezTo>
                  <a:cubicBezTo>
                    <a:pt x="217" y="650"/>
                    <a:pt x="214" y="657"/>
                    <a:pt x="215" y="656"/>
                  </a:cubicBezTo>
                  <a:cubicBezTo>
                    <a:pt x="216" y="654"/>
                    <a:pt x="218" y="653"/>
                    <a:pt x="218" y="655"/>
                  </a:cubicBezTo>
                  <a:cubicBezTo>
                    <a:pt x="218" y="656"/>
                    <a:pt x="218" y="658"/>
                    <a:pt x="218" y="660"/>
                  </a:cubicBezTo>
                  <a:cubicBezTo>
                    <a:pt x="218" y="661"/>
                    <a:pt x="218" y="663"/>
                    <a:pt x="219" y="663"/>
                  </a:cubicBezTo>
                  <a:cubicBezTo>
                    <a:pt x="220" y="664"/>
                    <a:pt x="223" y="664"/>
                    <a:pt x="222" y="665"/>
                  </a:cubicBezTo>
                  <a:cubicBezTo>
                    <a:pt x="221" y="666"/>
                    <a:pt x="220" y="664"/>
                    <a:pt x="218" y="665"/>
                  </a:cubicBezTo>
                  <a:cubicBezTo>
                    <a:pt x="216" y="666"/>
                    <a:pt x="217" y="668"/>
                    <a:pt x="217" y="669"/>
                  </a:cubicBezTo>
                  <a:cubicBezTo>
                    <a:pt x="217" y="670"/>
                    <a:pt x="216" y="672"/>
                    <a:pt x="215" y="673"/>
                  </a:cubicBezTo>
                  <a:cubicBezTo>
                    <a:pt x="215" y="673"/>
                    <a:pt x="214" y="676"/>
                    <a:pt x="215" y="677"/>
                  </a:cubicBezTo>
                  <a:cubicBezTo>
                    <a:pt x="216" y="677"/>
                    <a:pt x="217" y="678"/>
                    <a:pt x="215" y="679"/>
                  </a:cubicBezTo>
                  <a:cubicBezTo>
                    <a:pt x="213" y="680"/>
                    <a:pt x="213" y="681"/>
                    <a:pt x="214" y="683"/>
                  </a:cubicBezTo>
                  <a:cubicBezTo>
                    <a:pt x="214" y="685"/>
                    <a:pt x="214" y="686"/>
                    <a:pt x="213" y="687"/>
                  </a:cubicBezTo>
                  <a:cubicBezTo>
                    <a:pt x="211" y="687"/>
                    <a:pt x="212" y="691"/>
                    <a:pt x="212" y="691"/>
                  </a:cubicBezTo>
                  <a:cubicBezTo>
                    <a:pt x="211" y="692"/>
                    <a:pt x="211" y="693"/>
                    <a:pt x="211" y="694"/>
                  </a:cubicBezTo>
                  <a:cubicBezTo>
                    <a:pt x="212" y="696"/>
                    <a:pt x="212" y="697"/>
                    <a:pt x="211" y="698"/>
                  </a:cubicBezTo>
                  <a:cubicBezTo>
                    <a:pt x="209" y="699"/>
                    <a:pt x="210" y="702"/>
                    <a:pt x="209" y="702"/>
                  </a:cubicBezTo>
                  <a:cubicBezTo>
                    <a:pt x="208" y="703"/>
                    <a:pt x="210" y="703"/>
                    <a:pt x="209" y="705"/>
                  </a:cubicBezTo>
                  <a:cubicBezTo>
                    <a:pt x="208" y="706"/>
                    <a:pt x="208" y="710"/>
                    <a:pt x="209" y="709"/>
                  </a:cubicBezTo>
                  <a:cubicBezTo>
                    <a:pt x="210" y="708"/>
                    <a:pt x="212" y="705"/>
                    <a:pt x="213" y="704"/>
                  </a:cubicBezTo>
                  <a:cubicBezTo>
                    <a:pt x="213" y="704"/>
                    <a:pt x="211" y="707"/>
                    <a:pt x="211" y="709"/>
                  </a:cubicBezTo>
                  <a:cubicBezTo>
                    <a:pt x="210" y="710"/>
                    <a:pt x="209" y="713"/>
                    <a:pt x="210" y="713"/>
                  </a:cubicBezTo>
                  <a:cubicBezTo>
                    <a:pt x="211" y="714"/>
                    <a:pt x="214" y="713"/>
                    <a:pt x="213" y="714"/>
                  </a:cubicBezTo>
                  <a:cubicBezTo>
                    <a:pt x="211" y="716"/>
                    <a:pt x="214" y="714"/>
                    <a:pt x="216" y="713"/>
                  </a:cubicBezTo>
                  <a:cubicBezTo>
                    <a:pt x="218" y="711"/>
                    <a:pt x="221" y="708"/>
                    <a:pt x="222" y="710"/>
                  </a:cubicBezTo>
                  <a:cubicBezTo>
                    <a:pt x="222" y="711"/>
                    <a:pt x="219" y="713"/>
                    <a:pt x="221" y="713"/>
                  </a:cubicBezTo>
                  <a:cubicBezTo>
                    <a:pt x="223" y="713"/>
                    <a:pt x="224" y="713"/>
                    <a:pt x="225" y="711"/>
                  </a:cubicBezTo>
                  <a:cubicBezTo>
                    <a:pt x="226" y="709"/>
                    <a:pt x="228" y="708"/>
                    <a:pt x="230" y="708"/>
                  </a:cubicBezTo>
                  <a:cubicBezTo>
                    <a:pt x="232" y="707"/>
                    <a:pt x="233" y="706"/>
                    <a:pt x="234" y="705"/>
                  </a:cubicBezTo>
                  <a:cubicBezTo>
                    <a:pt x="234" y="705"/>
                    <a:pt x="234" y="705"/>
                    <a:pt x="235" y="705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6" y="704"/>
                    <a:pt x="236" y="704"/>
                    <a:pt x="236" y="704"/>
                  </a:cubicBezTo>
                  <a:cubicBezTo>
                    <a:pt x="236" y="704"/>
                    <a:pt x="236" y="704"/>
                    <a:pt x="236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9" y="706"/>
                    <a:pt x="239" y="706"/>
                    <a:pt x="239" y="706"/>
                  </a:cubicBezTo>
                  <a:cubicBezTo>
                    <a:pt x="239" y="706"/>
                    <a:pt x="239" y="706"/>
                    <a:pt x="239" y="705"/>
                  </a:cubicBezTo>
                  <a:cubicBezTo>
                    <a:pt x="239" y="705"/>
                    <a:pt x="239" y="705"/>
                    <a:pt x="238" y="705"/>
                  </a:cubicBezTo>
                  <a:cubicBezTo>
                    <a:pt x="238" y="702"/>
                    <a:pt x="238" y="700"/>
                    <a:pt x="238" y="699"/>
                  </a:cubicBezTo>
                  <a:cubicBezTo>
                    <a:pt x="239" y="697"/>
                    <a:pt x="237" y="694"/>
                    <a:pt x="238" y="693"/>
                  </a:cubicBezTo>
                  <a:cubicBezTo>
                    <a:pt x="239" y="691"/>
                    <a:pt x="241" y="693"/>
                    <a:pt x="241" y="691"/>
                  </a:cubicBezTo>
                  <a:cubicBezTo>
                    <a:pt x="241" y="689"/>
                    <a:pt x="240" y="688"/>
                    <a:pt x="241" y="688"/>
                  </a:cubicBezTo>
                  <a:cubicBezTo>
                    <a:pt x="242" y="687"/>
                    <a:pt x="241" y="689"/>
                    <a:pt x="243" y="688"/>
                  </a:cubicBezTo>
                  <a:cubicBezTo>
                    <a:pt x="245" y="688"/>
                    <a:pt x="245" y="686"/>
                    <a:pt x="246" y="685"/>
                  </a:cubicBezTo>
                  <a:cubicBezTo>
                    <a:pt x="248" y="684"/>
                    <a:pt x="250" y="680"/>
                    <a:pt x="250" y="677"/>
                  </a:cubicBezTo>
                  <a:cubicBezTo>
                    <a:pt x="250" y="675"/>
                    <a:pt x="254" y="670"/>
                    <a:pt x="256" y="669"/>
                  </a:cubicBezTo>
                  <a:cubicBezTo>
                    <a:pt x="258" y="669"/>
                    <a:pt x="260" y="667"/>
                    <a:pt x="261" y="666"/>
                  </a:cubicBezTo>
                  <a:cubicBezTo>
                    <a:pt x="262" y="666"/>
                    <a:pt x="264" y="659"/>
                    <a:pt x="263" y="658"/>
                  </a:cubicBezTo>
                  <a:cubicBezTo>
                    <a:pt x="262" y="657"/>
                    <a:pt x="261" y="656"/>
                    <a:pt x="259" y="655"/>
                  </a:cubicBezTo>
                  <a:cubicBezTo>
                    <a:pt x="258" y="654"/>
                    <a:pt x="255" y="650"/>
                    <a:pt x="256" y="648"/>
                  </a:cubicBezTo>
                  <a:cubicBezTo>
                    <a:pt x="257" y="647"/>
                    <a:pt x="258" y="645"/>
                    <a:pt x="260" y="643"/>
                  </a:cubicBezTo>
                  <a:cubicBezTo>
                    <a:pt x="262" y="641"/>
                    <a:pt x="267" y="639"/>
                    <a:pt x="268" y="639"/>
                  </a:cubicBezTo>
                  <a:cubicBezTo>
                    <a:pt x="269" y="639"/>
                    <a:pt x="269" y="638"/>
                    <a:pt x="270" y="637"/>
                  </a:cubicBezTo>
                  <a:cubicBezTo>
                    <a:pt x="271" y="636"/>
                    <a:pt x="272" y="635"/>
                    <a:pt x="272" y="634"/>
                  </a:cubicBezTo>
                  <a:cubicBezTo>
                    <a:pt x="272" y="633"/>
                    <a:pt x="273" y="628"/>
                    <a:pt x="274" y="627"/>
                  </a:cubicBezTo>
                  <a:cubicBezTo>
                    <a:pt x="275" y="626"/>
                    <a:pt x="280" y="623"/>
                    <a:pt x="279" y="622"/>
                  </a:cubicBezTo>
                  <a:cubicBezTo>
                    <a:pt x="278" y="622"/>
                    <a:pt x="276" y="622"/>
                    <a:pt x="277" y="621"/>
                  </a:cubicBezTo>
                  <a:cubicBezTo>
                    <a:pt x="278" y="620"/>
                    <a:pt x="281" y="618"/>
                    <a:pt x="280" y="617"/>
                  </a:cubicBezTo>
                  <a:cubicBezTo>
                    <a:pt x="279" y="616"/>
                    <a:pt x="278" y="613"/>
                    <a:pt x="278" y="611"/>
                  </a:cubicBezTo>
                  <a:cubicBezTo>
                    <a:pt x="278" y="608"/>
                    <a:pt x="279" y="606"/>
                    <a:pt x="281" y="607"/>
                  </a:cubicBezTo>
                  <a:cubicBezTo>
                    <a:pt x="282" y="608"/>
                    <a:pt x="285" y="610"/>
                    <a:pt x="287" y="610"/>
                  </a:cubicBezTo>
                  <a:cubicBezTo>
                    <a:pt x="290" y="609"/>
                    <a:pt x="291" y="609"/>
                    <a:pt x="293" y="608"/>
                  </a:cubicBezTo>
                  <a:cubicBezTo>
                    <a:pt x="294" y="606"/>
                    <a:pt x="294" y="603"/>
                    <a:pt x="294" y="601"/>
                  </a:cubicBezTo>
                  <a:cubicBezTo>
                    <a:pt x="295" y="600"/>
                    <a:pt x="295" y="596"/>
                    <a:pt x="296" y="595"/>
                  </a:cubicBezTo>
                  <a:cubicBezTo>
                    <a:pt x="298" y="594"/>
                    <a:pt x="298" y="594"/>
                    <a:pt x="301" y="594"/>
                  </a:cubicBezTo>
                  <a:cubicBezTo>
                    <a:pt x="304" y="594"/>
                    <a:pt x="307" y="593"/>
                    <a:pt x="310" y="592"/>
                  </a:cubicBezTo>
                  <a:cubicBezTo>
                    <a:pt x="312" y="592"/>
                    <a:pt x="320" y="589"/>
                    <a:pt x="322" y="586"/>
                  </a:cubicBezTo>
                  <a:cubicBezTo>
                    <a:pt x="325" y="583"/>
                    <a:pt x="327" y="580"/>
                    <a:pt x="327" y="578"/>
                  </a:cubicBezTo>
                  <a:cubicBezTo>
                    <a:pt x="327" y="576"/>
                    <a:pt x="327" y="575"/>
                    <a:pt x="326" y="575"/>
                  </a:cubicBezTo>
                  <a:cubicBezTo>
                    <a:pt x="325" y="575"/>
                    <a:pt x="324" y="574"/>
                    <a:pt x="325" y="573"/>
                  </a:cubicBezTo>
                  <a:cubicBezTo>
                    <a:pt x="325" y="571"/>
                    <a:pt x="327" y="570"/>
                    <a:pt x="326" y="569"/>
                  </a:cubicBezTo>
                  <a:cubicBezTo>
                    <a:pt x="325" y="567"/>
                    <a:pt x="322" y="564"/>
                    <a:pt x="321" y="563"/>
                  </a:cubicBezTo>
                  <a:cubicBezTo>
                    <a:pt x="321" y="562"/>
                    <a:pt x="320" y="560"/>
                    <a:pt x="321" y="560"/>
                  </a:cubicBezTo>
                  <a:cubicBezTo>
                    <a:pt x="321" y="560"/>
                    <a:pt x="321" y="560"/>
                    <a:pt x="322" y="560"/>
                  </a:cubicBezTo>
                  <a:cubicBezTo>
                    <a:pt x="322" y="560"/>
                    <a:pt x="322" y="560"/>
                    <a:pt x="322" y="560"/>
                  </a:cubicBezTo>
                  <a:cubicBezTo>
                    <a:pt x="322" y="560"/>
                    <a:pt x="323" y="561"/>
                    <a:pt x="323" y="561"/>
                  </a:cubicBezTo>
                  <a:cubicBezTo>
                    <a:pt x="323" y="561"/>
                    <a:pt x="323" y="561"/>
                    <a:pt x="323" y="561"/>
                  </a:cubicBezTo>
                  <a:cubicBezTo>
                    <a:pt x="324" y="561"/>
                    <a:pt x="324" y="561"/>
                    <a:pt x="324" y="561"/>
                  </a:cubicBezTo>
                  <a:cubicBezTo>
                    <a:pt x="324" y="561"/>
                    <a:pt x="324" y="562"/>
                    <a:pt x="324" y="562"/>
                  </a:cubicBezTo>
                  <a:cubicBezTo>
                    <a:pt x="325" y="562"/>
                    <a:pt x="325" y="562"/>
                    <a:pt x="325" y="562"/>
                  </a:cubicBezTo>
                  <a:cubicBezTo>
                    <a:pt x="325" y="563"/>
                    <a:pt x="328" y="562"/>
                    <a:pt x="329" y="563"/>
                  </a:cubicBezTo>
                  <a:cubicBezTo>
                    <a:pt x="329" y="564"/>
                    <a:pt x="330" y="565"/>
                    <a:pt x="332" y="565"/>
                  </a:cubicBezTo>
                  <a:cubicBezTo>
                    <a:pt x="335" y="565"/>
                    <a:pt x="341" y="565"/>
                    <a:pt x="342" y="564"/>
                  </a:cubicBezTo>
                  <a:cubicBezTo>
                    <a:pt x="344" y="562"/>
                    <a:pt x="346" y="560"/>
                    <a:pt x="348" y="558"/>
                  </a:cubicBezTo>
                  <a:cubicBezTo>
                    <a:pt x="348" y="558"/>
                    <a:pt x="349" y="557"/>
                    <a:pt x="349" y="556"/>
                  </a:cubicBezTo>
                  <a:cubicBezTo>
                    <a:pt x="349" y="556"/>
                    <a:pt x="349" y="556"/>
                    <a:pt x="349" y="556"/>
                  </a:cubicBezTo>
                  <a:cubicBezTo>
                    <a:pt x="350" y="555"/>
                    <a:pt x="350" y="555"/>
                    <a:pt x="350" y="554"/>
                  </a:cubicBezTo>
                  <a:cubicBezTo>
                    <a:pt x="350" y="554"/>
                    <a:pt x="350" y="554"/>
                    <a:pt x="351" y="554"/>
                  </a:cubicBezTo>
                  <a:cubicBezTo>
                    <a:pt x="351" y="554"/>
                    <a:pt x="351" y="553"/>
                    <a:pt x="351" y="553"/>
                  </a:cubicBezTo>
                  <a:cubicBezTo>
                    <a:pt x="351" y="553"/>
                    <a:pt x="351" y="553"/>
                    <a:pt x="351" y="553"/>
                  </a:cubicBezTo>
                  <a:cubicBezTo>
                    <a:pt x="351" y="552"/>
                    <a:pt x="351" y="552"/>
                    <a:pt x="351" y="552"/>
                  </a:cubicBezTo>
                  <a:cubicBezTo>
                    <a:pt x="352" y="552"/>
                    <a:pt x="352" y="551"/>
                    <a:pt x="352" y="551"/>
                  </a:cubicBezTo>
                  <a:cubicBezTo>
                    <a:pt x="352" y="550"/>
                    <a:pt x="353" y="549"/>
                    <a:pt x="354" y="548"/>
                  </a:cubicBezTo>
                  <a:cubicBezTo>
                    <a:pt x="355" y="547"/>
                    <a:pt x="357" y="547"/>
                    <a:pt x="358" y="544"/>
                  </a:cubicBezTo>
                  <a:cubicBezTo>
                    <a:pt x="358" y="541"/>
                    <a:pt x="359" y="539"/>
                    <a:pt x="360" y="538"/>
                  </a:cubicBezTo>
                  <a:cubicBezTo>
                    <a:pt x="361" y="536"/>
                    <a:pt x="363" y="536"/>
                    <a:pt x="363" y="537"/>
                  </a:cubicBezTo>
                  <a:cubicBezTo>
                    <a:pt x="362" y="538"/>
                    <a:pt x="359" y="542"/>
                    <a:pt x="360" y="542"/>
                  </a:cubicBezTo>
                  <a:cubicBezTo>
                    <a:pt x="361" y="541"/>
                    <a:pt x="365" y="538"/>
                    <a:pt x="366" y="536"/>
                  </a:cubicBezTo>
                  <a:cubicBezTo>
                    <a:pt x="368" y="535"/>
                    <a:pt x="371" y="528"/>
                    <a:pt x="372" y="527"/>
                  </a:cubicBezTo>
                  <a:cubicBezTo>
                    <a:pt x="374" y="526"/>
                    <a:pt x="375" y="526"/>
                    <a:pt x="376" y="525"/>
                  </a:cubicBezTo>
                  <a:cubicBezTo>
                    <a:pt x="377" y="523"/>
                    <a:pt x="377" y="521"/>
                    <a:pt x="378" y="520"/>
                  </a:cubicBezTo>
                  <a:cubicBezTo>
                    <a:pt x="379" y="518"/>
                    <a:pt x="377" y="517"/>
                    <a:pt x="378" y="515"/>
                  </a:cubicBezTo>
                  <a:cubicBezTo>
                    <a:pt x="379" y="513"/>
                    <a:pt x="378" y="511"/>
                    <a:pt x="380" y="509"/>
                  </a:cubicBezTo>
                  <a:cubicBezTo>
                    <a:pt x="382" y="507"/>
                    <a:pt x="387" y="502"/>
                    <a:pt x="390" y="501"/>
                  </a:cubicBezTo>
                  <a:cubicBezTo>
                    <a:pt x="392" y="500"/>
                    <a:pt x="393" y="499"/>
                    <a:pt x="395" y="498"/>
                  </a:cubicBezTo>
                  <a:cubicBezTo>
                    <a:pt x="397" y="497"/>
                    <a:pt x="398" y="495"/>
                    <a:pt x="401" y="494"/>
                  </a:cubicBezTo>
                  <a:cubicBezTo>
                    <a:pt x="403" y="493"/>
                    <a:pt x="409" y="494"/>
                    <a:pt x="412" y="493"/>
                  </a:cubicBezTo>
                  <a:cubicBezTo>
                    <a:pt x="415" y="492"/>
                    <a:pt x="418" y="489"/>
                    <a:pt x="418" y="488"/>
                  </a:cubicBezTo>
                  <a:cubicBezTo>
                    <a:pt x="419" y="487"/>
                    <a:pt x="423" y="480"/>
                    <a:pt x="425" y="479"/>
                  </a:cubicBezTo>
                  <a:cubicBezTo>
                    <a:pt x="426" y="477"/>
                    <a:pt x="428" y="473"/>
                    <a:pt x="429" y="470"/>
                  </a:cubicBezTo>
                  <a:cubicBezTo>
                    <a:pt x="430" y="467"/>
                    <a:pt x="432" y="462"/>
                    <a:pt x="433" y="460"/>
                  </a:cubicBezTo>
                  <a:cubicBezTo>
                    <a:pt x="433" y="459"/>
                    <a:pt x="434" y="460"/>
                    <a:pt x="434" y="456"/>
                  </a:cubicBezTo>
                  <a:cubicBezTo>
                    <a:pt x="435" y="452"/>
                    <a:pt x="435" y="445"/>
                    <a:pt x="437" y="444"/>
                  </a:cubicBezTo>
                  <a:cubicBezTo>
                    <a:pt x="439" y="443"/>
                    <a:pt x="439" y="442"/>
                    <a:pt x="441" y="440"/>
                  </a:cubicBezTo>
                  <a:cubicBezTo>
                    <a:pt x="443" y="437"/>
                    <a:pt x="447" y="431"/>
                    <a:pt x="450" y="429"/>
                  </a:cubicBezTo>
                  <a:cubicBezTo>
                    <a:pt x="454" y="427"/>
                    <a:pt x="459" y="421"/>
                    <a:pt x="459" y="418"/>
                  </a:cubicBezTo>
                  <a:cubicBezTo>
                    <a:pt x="460" y="415"/>
                    <a:pt x="460" y="412"/>
                    <a:pt x="459" y="410"/>
                  </a:cubicBezTo>
                  <a:cubicBezTo>
                    <a:pt x="458" y="408"/>
                    <a:pt x="460" y="407"/>
                    <a:pt x="458" y="40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905839" y="7164621"/>
              <a:ext cx="172860" cy="147507"/>
            </a:xfrm>
            <a:custGeom>
              <a:avLst/>
              <a:gdLst>
                <a:gd name="T0" fmla="*/ 30 w 32"/>
                <a:gd name="T1" fmla="*/ 24 h 27"/>
                <a:gd name="T2" fmla="*/ 23 w 32"/>
                <a:gd name="T3" fmla="*/ 18 h 27"/>
                <a:gd name="T4" fmla="*/ 19 w 32"/>
                <a:gd name="T5" fmla="*/ 11 h 27"/>
                <a:gd name="T6" fmla="*/ 18 w 32"/>
                <a:gd name="T7" fmla="*/ 7 h 27"/>
                <a:gd name="T8" fmla="*/ 19 w 32"/>
                <a:gd name="T9" fmla="*/ 3 h 27"/>
                <a:gd name="T10" fmla="*/ 19 w 32"/>
                <a:gd name="T11" fmla="*/ 1 h 27"/>
                <a:gd name="T12" fmla="*/ 18 w 32"/>
                <a:gd name="T13" fmla="*/ 1 h 27"/>
                <a:gd name="T14" fmla="*/ 18 w 32"/>
                <a:gd name="T15" fmla="*/ 0 h 27"/>
                <a:gd name="T16" fmla="*/ 18 w 32"/>
                <a:gd name="T17" fmla="*/ 0 h 27"/>
                <a:gd name="T18" fmla="*/ 18 w 32"/>
                <a:gd name="T19" fmla="*/ 0 h 27"/>
                <a:gd name="T20" fmla="*/ 18 w 32"/>
                <a:gd name="T21" fmla="*/ 0 h 27"/>
                <a:gd name="T22" fmla="*/ 17 w 32"/>
                <a:gd name="T23" fmla="*/ 0 h 27"/>
                <a:gd name="T24" fmla="*/ 15 w 32"/>
                <a:gd name="T25" fmla="*/ 2 h 27"/>
                <a:gd name="T26" fmla="*/ 14 w 32"/>
                <a:gd name="T27" fmla="*/ 1 h 27"/>
                <a:gd name="T28" fmla="*/ 11 w 32"/>
                <a:gd name="T29" fmla="*/ 3 h 27"/>
                <a:gd name="T30" fmla="*/ 10 w 32"/>
                <a:gd name="T31" fmla="*/ 5 h 27"/>
                <a:gd name="T32" fmla="*/ 12 w 32"/>
                <a:gd name="T33" fmla="*/ 7 h 27"/>
                <a:gd name="T34" fmla="*/ 13 w 32"/>
                <a:gd name="T35" fmla="*/ 10 h 27"/>
                <a:gd name="T36" fmla="*/ 8 w 32"/>
                <a:gd name="T37" fmla="*/ 13 h 27"/>
                <a:gd name="T38" fmla="*/ 8 w 32"/>
                <a:gd name="T39" fmla="*/ 16 h 27"/>
                <a:gd name="T40" fmla="*/ 11 w 32"/>
                <a:gd name="T41" fmla="*/ 20 h 27"/>
                <a:gd name="T42" fmla="*/ 7 w 32"/>
                <a:gd name="T43" fmla="*/ 19 h 27"/>
                <a:gd name="T44" fmla="*/ 5 w 32"/>
                <a:gd name="T45" fmla="*/ 21 h 27"/>
                <a:gd name="T46" fmla="*/ 2 w 32"/>
                <a:gd name="T47" fmla="*/ 20 h 27"/>
                <a:gd name="T48" fmla="*/ 1 w 32"/>
                <a:gd name="T49" fmla="*/ 24 h 27"/>
                <a:gd name="T50" fmla="*/ 6 w 32"/>
                <a:gd name="T51" fmla="*/ 25 h 27"/>
                <a:gd name="T52" fmla="*/ 12 w 32"/>
                <a:gd name="T53" fmla="*/ 25 h 27"/>
                <a:gd name="T54" fmla="*/ 16 w 32"/>
                <a:gd name="T55" fmla="*/ 25 h 27"/>
                <a:gd name="T56" fmla="*/ 16 w 32"/>
                <a:gd name="T57" fmla="*/ 25 h 27"/>
                <a:gd name="T58" fmla="*/ 17 w 32"/>
                <a:gd name="T59" fmla="*/ 25 h 27"/>
                <a:gd name="T60" fmla="*/ 17 w 32"/>
                <a:gd name="T61" fmla="*/ 25 h 27"/>
                <a:gd name="T62" fmla="*/ 18 w 32"/>
                <a:gd name="T63" fmla="*/ 25 h 27"/>
                <a:gd name="T64" fmla="*/ 19 w 32"/>
                <a:gd name="T65" fmla="*/ 25 h 27"/>
                <a:gd name="T66" fmla="*/ 19 w 32"/>
                <a:gd name="T67" fmla="*/ 25 h 27"/>
                <a:gd name="T68" fmla="*/ 19 w 32"/>
                <a:gd name="T69" fmla="*/ 25 h 27"/>
                <a:gd name="T70" fmla="*/ 20 w 32"/>
                <a:gd name="T71" fmla="*/ 25 h 27"/>
                <a:gd name="T72" fmla="*/ 25 w 32"/>
                <a:gd name="T73" fmla="*/ 27 h 27"/>
                <a:gd name="T74" fmla="*/ 28 w 32"/>
                <a:gd name="T75" fmla="*/ 25 h 27"/>
                <a:gd name="T76" fmla="*/ 30 w 32"/>
                <a:gd name="T77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" h="27">
                  <a:moveTo>
                    <a:pt x="30" y="24"/>
                  </a:moveTo>
                  <a:cubicBezTo>
                    <a:pt x="28" y="23"/>
                    <a:pt x="24" y="20"/>
                    <a:pt x="23" y="18"/>
                  </a:cubicBezTo>
                  <a:cubicBezTo>
                    <a:pt x="23" y="16"/>
                    <a:pt x="19" y="12"/>
                    <a:pt x="19" y="11"/>
                  </a:cubicBezTo>
                  <a:cubicBezTo>
                    <a:pt x="19" y="9"/>
                    <a:pt x="17" y="9"/>
                    <a:pt x="18" y="7"/>
                  </a:cubicBezTo>
                  <a:cubicBezTo>
                    <a:pt x="19" y="5"/>
                    <a:pt x="20" y="6"/>
                    <a:pt x="19" y="3"/>
                  </a:cubicBezTo>
                  <a:cubicBezTo>
                    <a:pt x="19" y="2"/>
                    <a:pt x="19" y="1"/>
                    <a:pt x="19" y="1"/>
                  </a:cubicBezTo>
                  <a:cubicBezTo>
                    <a:pt x="19" y="1"/>
                    <a:pt x="19" y="1"/>
                    <a:pt x="18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1"/>
                    <a:pt x="15" y="3"/>
                    <a:pt x="15" y="2"/>
                  </a:cubicBezTo>
                  <a:cubicBezTo>
                    <a:pt x="14" y="2"/>
                    <a:pt x="15" y="0"/>
                    <a:pt x="14" y="1"/>
                  </a:cubicBezTo>
                  <a:cubicBezTo>
                    <a:pt x="13" y="2"/>
                    <a:pt x="12" y="3"/>
                    <a:pt x="11" y="3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1" y="6"/>
                    <a:pt x="12" y="6"/>
                    <a:pt x="12" y="7"/>
                  </a:cubicBezTo>
                  <a:cubicBezTo>
                    <a:pt x="13" y="8"/>
                    <a:pt x="14" y="9"/>
                    <a:pt x="13" y="10"/>
                  </a:cubicBezTo>
                  <a:cubicBezTo>
                    <a:pt x="11" y="12"/>
                    <a:pt x="9" y="13"/>
                    <a:pt x="8" y="13"/>
                  </a:cubicBezTo>
                  <a:cubicBezTo>
                    <a:pt x="8" y="13"/>
                    <a:pt x="6" y="15"/>
                    <a:pt x="8" y="16"/>
                  </a:cubicBezTo>
                  <a:cubicBezTo>
                    <a:pt x="10" y="18"/>
                    <a:pt x="11" y="20"/>
                    <a:pt x="11" y="20"/>
                  </a:cubicBezTo>
                  <a:cubicBezTo>
                    <a:pt x="10" y="20"/>
                    <a:pt x="7" y="19"/>
                    <a:pt x="7" y="19"/>
                  </a:cubicBezTo>
                  <a:cubicBezTo>
                    <a:pt x="6" y="20"/>
                    <a:pt x="6" y="21"/>
                    <a:pt x="5" y="21"/>
                  </a:cubicBezTo>
                  <a:cubicBezTo>
                    <a:pt x="4" y="20"/>
                    <a:pt x="3" y="19"/>
                    <a:pt x="2" y="20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3" y="25"/>
                    <a:pt x="5" y="23"/>
                    <a:pt x="6" y="25"/>
                  </a:cubicBezTo>
                  <a:cubicBezTo>
                    <a:pt x="7" y="26"/>
                    <a:pt x="10" y="25"/>
                    <a:pt x="12" y="25"/>
                  </a:cubicBezTo>
                  <a:cubicBezTo>
                    <a:pt x="12" y="26"/>
                    <a:pt x="14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2" y="26"/>
                    <a:pt x="24" y="27"/>
                    <a:pt x="25" y="27"/>
                  </a:cubicBezTo>
                  <a:cubicBezTo>
                    <a:pt x="26" y="27"/>
                    <a:pt x="27" y="25"/>
                    <a:pt x="28" y="25"/>
                  </a:cubicBezTo>
                  <a:cubicBezTo>
                    <a:pt x="30" y="25"/>
                    <a:pt x="32" y="25"/>
                    <a:pt x="30" y="2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986510" y="7312129"/>
              <a:ext cx="39181" cy="16134"/>
            </a:xfrm>
            <a:custGeom>
              <a:avLst/>
              <a:gdLst>
                <a:gd name="T0" fmla="*/ 1 w 7"/>
                <a:gd name="T1" fmla="*/ 1 h 3"/>
                <a:gd name="T2" fmla="*/ 5 w 7"/>
                <a:gd name="T3" fmla="*/ 3 h 3"/>
                <a:gd name="T4" fmla="*/ 1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1"/>
                  </a:moveTo>
                  <a:cubicBezTo>
                    <a:pt x="0" y="1"/>
                    <a:pt x="4" y="3"/>
                    <a:pt x="5" y="3"/>
                  </a:cubicBezTo>
                  <a:cubicBezTo>
                    <a:pt x="7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926583" y="7316736"/>
              <a:ext cx="43791" cy="23049"/>
            </a:xfrm>
            <a:custGeom>
              <a:avLst/>
              <a:gdLst>
                <a:gd name="T0" fmla="*/ 2 w 8"/>
                <a:gd name="T1" fmla="*/ 0 h 4"/>
                <a:gd name="T2" fmla="*/ 3 w 8"/>
                <a:gd name="T3" fmla="*/ 3 h 4"/>
                <a:gd name="T4" fmla="*/ 7 w 8"/>
                <a:gd name="T5" fmla="*/ 0 h 4"/>
                <a:gd name="T6" fmla="*/ 2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2" y="0"/>
                  </a:move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1"/>
                    <a:pt x="7" y="0"/>
                  </a:cubicBezTo>
                  <a:cubicBezTo>
                    <a:pt x="8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818258" y="7180754"/>
              <a:ext cx="64534" cy="82973"/>
            </a:xfrm>
            <a:custGeom>
              <a:avLst/>
              <a:gdLst>
                <a:gd name="T0" fmla="*/ 1 w 12"/>
                <a:gd name="T1" fmla="*/ 1 h 15"/>
                <a:gd name="T2" fmla="*/ 2 w 12"/>
                <a:gd name="T3" fmla="*/ 4 h 15"/>
                <a:gd name="T4" fmla="*/ 4 w 12"/>
                <a:gd name="T5" fmla="*/ 6 h 15"/>
                <a:gd name="T6" fmla="*/ 5 w 12"/>
                <a:gd name="T7" fmla="*/ 8 h 15"/>
                <a:gd name="T8" fmla="*/ 5 w 12"/>
                <a:gd name="T9" fmla="*/ 11 h 15"/>
                <a:gd name="T10" fmla="*/ 9 w 12"/>
                <a:gd name="T11" fmla="*/ 14 h 15"/>
                <a:gd name="T12" fmla="*/ 12 w 12"/>
                <a:gd name="T13" fmla="*/ 11 h 15"/>
                <a:gd name="T14" fmla="*/ 7 w 12"/>
                <a:gd name="T15" fmla="*/ 5 h 15"/>
                <a:gd name="T16" fmla="*/ 1 w 12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5">
                  <a:moveTo>
                    <a:pt x="1" y="1"/>
                  </a:moveTo>
                  <a:cubicBezTo>
                    <a:pt x="0" y="0"/>
                    <a:pt x="2" y="3"/>
                    <a:pt x="2" y="4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5"/>
                    <a:pt x="5" y="7"/>
                    <a:pt x="5" y="8"/>
                  </a:cubicBezTo>
                  <a:cubicBezTo>
                    <a:pt x="4" y="8"/>
                    <a:pt x="4" y="10"/>
                    <a:pt x="5" y="11"/>
                  </a:cubicBezTo>
                  <a:cubicBezTo>
                    <a:pt x="6" y="12"/>
                    <a:pt x="7" y="14"/>
                    <a:pt x="9" y="14"/>
                  </a:cubicBezTo>
                  <a:cubicBezTo>
                    <a:pt x="10" y="15"/>
                    <a:pt x="11" y="11"/>
                    <a:pt x="12" y="11"/>
                  </a:cubicBezTo>
                  <a:cubicBezTo>
                    <a:pt x="12" y="10"/>
                    <a:pt x="8" y="7"/>
                    <a:pt x="7" y="5"/>
                  </a:cubicBezTo>
                  <a:cubicBezTo>
                    <a:pt x="5" y="4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889705" y="7203801"/>
              <a:ext cx="36877" cy="43791"/>
            </a:xfrm>
            <a:custGeom>
              <a:avLst/>
              <a:gdLst>
                <a:gd name="T0" fmla="*/ 7 w 7"/>
                <a:gd name="T1" fmla="*/ 0 h 8"/>
                <a:gd name="T2" fmla="*/ 3 w 7"/>
                <a:gd name="T3" fmla="*/ 1 h 8"/>
                <a:gd name="T4" fmla="*/ 0 w 7"/>
                <a:gd name="T5" fmla="*/ 3 h 8"/>
                <a:gd name="T6" fmla="*/ 4 w 7"/>
                <a:gd name="T7" fmla="*/ 8 h 8"/>
                <a:gd name="T8" fmla="*/ 7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0"/>
                    <a:pt x="4" y="1"/>
                    <a:pt x="3" y="1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0" y="5"/>
                    <a:pt x="2" y="7"/>
                    <a:pt x="4" y="8"/>
                  </a:cubicBezTo>
                  <a:cubicBezTo>
                    <a:pt x="5" y="8"/>
                    <a:pt x="7" y="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1145539" y="4829850"/>
              <a:ext cx="260443" cy="94498"/>
            </a:xfrm>
            <a:custGeom>
              <a:avLst/>
              <a:gdLst>
                <a:gd name="T0" fmla="*/ 43 w 48"/>
                <a:gd name="T1" fmla="*/ 16 h 17"/>
                <a:gd name="T2" fmla="*/ 40 w 48"/>
                <a:gd name="T3" fmla="*/ 13 h 17"/>
                <a:gd name="T4" fmla="*/ 40 w 48"/>
                <a:gd name="T5" fmla="*/ 12 h 17"/>
                <a:gd name="T6" fmla="*/ 38 w 48"/>
                <a:gd name="T7" fmla="*/ 11 h 17"/>
                <a:gd name="T8" fmla="*/ 33 w 48"/>
                <a:gd name="T9" fmla="*/ 9 h 17"/>
                <a:gd name="T10" fmla="*/ 29 w 48"/>
                <a:gd name="T11" fmla="*/ 7 h 17"/>
                <a:gd name="T12" fmla="*/ 21 w 48"/>
                <a:gd name="T13" fmla="*/ 3 h 17"/>
                <a:gd name="T14" fmla="*/ 10 w 48"/>
                <a:gd name="T15" fmla="*/ 2 h 17"/>
                <a:gd name="T16" fmla="*/ 2 w 48"/>
                <a:gd name="T17" fmla="*/ 5 h 17"/>
                <a:gd name="T18" fmla="*/ 6 w 48"/>
                <a:gd name="T19" fmla="*/ 6 h 17"/>
                <a:gd name="T20" fmla="*/ 9 w 48"/>
                <a:gd name="T21" fmla="*/ 8 h 17"/>
                <a:gd name="T22" fmla="*/ 8 w 48"/>
                <a:gd name="T23" fmla="*/ 5 h 17"/>
                <a:gd name="T24" fmla="*/ 11 w 48"/>
                <a:gd name="T25" fmla="*/ 4 h 17"/>
                <a:gd name="T26" fmla="*/ 13 w 48"/>
                <a:gd name="T27" fmla="*/ 5 h 17"/>
                <a:gd name="T28" fmla="*/ 15 w 48"/>
                <a:gd name="T29" fmla="*/ 6 h 17"/>
                <a:gd name="T30" fmla="*/ 19 w 48"/>
                <a:gd name="T31" fmla="*/ 8 h 17"/>
                <a:gd name="T32" fmla="*/ 24 w 48"/>
                <a:gd name="T33" fmla="*/ 8 h 17"/>
                <a:gd name="T34" fmla="*/ 27 w 48"/>
                <a:gd name="T35" fmla="*/ 12 h 17"/>
                <a:gd name="T36" fmla="*/ 31 w 48"/>
                <a:gd name="T37" fmla="*/ 13 h 17"/>
                <a:gd name="T38" fmla="*/ 29 w 48"/>
                <a:gd name="T39" fmla="*/ 16 h 17"/>
                <a:gd name="T40" fmla="*/ 32 w 48"/>
                <a:gd name="T41" fmla="*/ 17 h 17"/>
                <a:gd name="T42" fmla="*/ 43 w 48"/>
                <a:gd name="T4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" h="17">
                  <a:moveTo>
                    <a:pt x="43" y="16"/>
                  </a:moveTo>
                  <a:cubicBezTo>
                    <a:pt x="48" y="15"/>
                    <a:pt x="41" y="13"/>
                    <a:pt x="40" y="13"/>
                  </a:cubicBezTo>
                  <a:cubicBezTo>
                    <a:pt x="39" y="13"/>
                    <a:pt x="39" y="12"/>
                    <a:pt x="40" y="12"/>
                  </a:cubicBezTo>
                  <a:cubicBezTo>
                    <a:pt x="40" y="11"/>
                    <a:pt x="39" y="11"/>
                    <a:pt x="38" y="11"/>
                  </a:cubicBezTo>
                  <a:cubicBezTo>
                    <a:pt x="37" y="11"/>
                    <a:pt x="35" y="10"/>
                    <a:pt x="33" y="9"/>
                  </a:cubicBezTo>
                  <a:cubicBezTo>
                    <a:pt x="32" y="8"/>
                    <a:pt x="32" y="7"/>
                    <a:pt x="29" y="7"/>
                  </a:cubicBezTo>
                  <a:cubicBezTo>
                    <a:pt x="26" y="7"/>
                    <a:pt x="23" y="5"/>
                    <a:pt x="21" y="3"/>
                  </a:cubicBezTo>
                  <a:cubicBezTo>
                    <a:pt x="19" y="0"/>
                    <a:pt x="14" y="1"/>
                    <a:pt x="10" y="2"/>
                  </a:cubicBezTo>
                  <a:cubicBezTo>
                    <a:pt x="7" y="2"/>
                    <a:pt x="3" y="4"/>
                    <a:pt x="2" y="5"/>
                  </a:cubicBezTo>
                  <a:cubicBezTo>
                    <a:pt x="0" y="7"/>
                    <a:pt x="4" y="6"/>
                    <a:pt x="6" y="6"/>
                  </a:cubicBezTo>
                  <a:cubicBezTo>
                    <a:pt x="7" y="7"/>
                    <a:pt x="7" y="8"/>
                    <a:pt x="9" y="8"/>
                  </a:cubicBezTo>
                  <a:cubicBezTo>
                    <a:pt x="10" y="8"/>
                    <a:pt x="8" y="6"/>
                    <a:pt x="8" y="5"/>
                  </a:cubicBezTo>
                  <a:cubicBezTo>
                    <a:pt x="8" y="4"/>
                    <a:pt x="9" y="4"/>
                    <a:pt x="11" y="4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5" y="6"/>
                  </a:cubicBezTo>
                  <a:cubicBezTo>
                    <a:pt x="17" y="7"/>
                    <a:pt x="18" y="7"/>
                    <a:pt x="19" y="8"/>
                  </a:cubicBezTo>
                  <a:cubicBezTo>
                    <a:pt x="20" y="10"/>
                    <a:pt x="23" y="8"/>
                    <a:pt x="24" y="8"/>
                  </a:cubicBezTo>
                  <a:cubicBezTo>
                    <a:pt x="26" y="9"/>
                    <a:pt x="27" y="11"/>
                    <a:pt x="27" y="12"/>
                  </a:cubicBezTo>
                  <a:cubicBezTo>
                    <a:pt x="27" y="13"/>
                    <a:pt x="28" y="12"/>
                    <a:pt x="31" y="13"/>
                  </a:cubicBezTo>
                  <a:cubicBezTo>
                    <a:pt x="33" y="14"/>
                    <a:pt x="30" y="15"/>
                    <a:pt x="29" y="16"/>
                  </a:cubicBezTo>
                  <a:cubicBezTo>
                    <a:pt x="28" y="16"/>
                    <a:pt x="30" y="16"/>
                    <a:pt x="32" y="17"/>
                  </a:cubicBezTo>
                  <a:cubicBezTo>
                    <a:pt x="35" y="17"/>
                    <a:pt x="42" y="16"/>
                    <a:pt x="43" y="1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276913" y="4949702"/>
              <a:ext cx="41487" cy="16134"/>
            </a:xfrm>
            <a:custGeom>
              <a:avLst/>
              <a:gdLst>
                <a:gd name="T0" fmla="*/ 1 w 8"/>
                <a:gd name="T1" fmla="*/ 1 h 3"/>
                <a:gd name="T2" fmla="*/ 2 w 8"/>
                <a:gd name="T3" fmla="*/ 3 h 3"/>
                <a:gd name="T4" fmla="*/ 7 w 8"/>
                <a:gd name="T5" fmla="*/ 2 h 3"/>
                <a:gd name="T6" fmla="*/ 4 w 8"/>
                <a:gd name="T7" fmla="*/ 1 h 3"/>
                <a:gd name="T8" fmla="*/ 1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1" y="1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5" y="3"/>
                    <a:pt x="7" y="2"/>
                  </a:cubicBezTo>
                  <a:cubicBezTo>
                    <a:pt x="8" y="2"/>
                    <a:pt x="6" y="1"/>
                    <a:pt x="4" y="1"/>
                  </a:cubicBezTo>
                  <a:cubicBezTo>
                    <a:pt x="2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373716" y="4949700"/>
              <a:ext cx="48401" cy="11524"/>
            </a:xfrm>
            <a:custGeom>
              <a:avLst/>
              <a:gdLst>
                <a:gd name="T0" fmla="*/ 1 w 9"/>
                <a:gd name="T1" fmla="*/ 1 h 2"/>
                <a:gd name="T2" fmla="*/ 7 w 9"/>
                <a:gd name="T3" fmla="*/ 2 h 2"/>
                <a:gd name="T4" fmla="*/ 4 w 9"/>
                <a:gd name="T5" fmla="*/ 0 h 2"/>
                <a:gd name="T6" fmla="*/ 1 w 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1" y="1"/>
                  </a:moveTo>
                  <a:cubicBezTo>
                    <a:pt x="3" y="2"/>
                    <a:pt x="6" y="2"/>
                    <a:pt x="7" y="2"/>
                  </a:cubicBezTo>
                  <a:cubicBezTo>
                    <a:pt x="9" y="1"/>
                    <a:pt x="6" y="0"/>
                    <a:pt x="4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1401374" y="4917434"/>
              <a:ext cx="115240" cy="43791"/>
            </a:xfrm>
            <a:custGeom>
              <a:avLst/>
              <a:gdLst>
                <a:gd name="T0" fmla="*/ 3 w 21"/>
                <a:gd name="T1" fmla="*/ 5 h 8"/>
                <a:gd name="T2" fmla="*/ 3 w 21"/>
                <a:gd name="T3" fmla="*/ 5 h 8"/>
                <a:gd name="T4" fmla="*/ 3 w 21"/>
                <a:gd name="T5" fmla="*/ 6 h 8"/>
                <a:gd name="T6" fmla="*/ 4 w 21"/>
                <a:gd name="T7" fmla="*/ 6 h 8"/>
                <a:gd name="T8" fmla="*/ 4 w 21"/>
                <a:gd name="T9" fmla="*/ 6 h 8"/>
                <a:gd name="T10" fmla="*/ 5 w 21"/>
                <a:gd name="T11" fmla="*/ 6 h 8"/>
                <a:gd name="T12" fmla="*/ 5 w 21"/>
                <a:gd name="T13" fmla="*/ 7 h 8"/>
                <a:gd name="T14" fmla="*/ 5 w 21"/>
                <a:gd name="T15" fmla="*/ 7 h 8"/>
                <a:gd name="T16" fmla="*/ 5 w 21"/>
                <a:gd name="T17" fmla="*/ 7 h 8"/>
                <a:gd name="T18" fmla="*/ 6 w 21"/>
                <a:gd name="T19" fmla="*/ 8 h 8"/>
                <a:gd name="T20" fmla="*/ 7 w 21"/>
                <a:gd name="T21" fmla="*/ 8 h 8"/>
                <a:gd name="T22" fmla="*/ 7 w 21"/>
                <a:gd name="T23" fmla="*/ 8 h 8"/>
                <a:gd name="T24" fmla="*/ 10 w 21"/>
                <a:gd name="T25" fmla="*/ 7 h 8"/>
                <a:gd name="T26" fmla="*/ 12 w 21"/>
                <a:gd name="T27" fmla="*/ 8 h 8"/>
                <a:gd name="T28" fmla="*/ 15 w 21"/>
                <a:gd name="T29" fmla="*/ 7 h 8"/>
                <a:gd name="T30" fmla="*/ 20 w 21"/>
                <a:gd name="T31" fmla="*/ 7 h 8"/>
                <a:gd name="T32" fmla="*/ 19 w 21"/>
                <a:gd name="T33" fmla="*/ 5 h 8"/>
                <a:gd name="T34" fmla="*/ 17 w 21"/>
                <a:gd name="T35" fmla="*/ 2 h 8"/>
                <a:gd name="T36" fmla="*/ 11 w 21"/>
                <a:gd name="T37" fmla="*/ 1 h 8"/>
                <a:gd name="T38" fmla="*/ 10 w 21"/>
                <a:gd name="T39" fmla="*/ 1 h 8"/>
                <a:gd name="T40" fmla="*/ 10 w 21"/>
                <a:gd name="T41" fmla="*/ 1 h 8"/>
                <a:gd name="T42" fmla="*/ 9 w 21"/>
                <a:gd name="T43" fmla="*/ 1 h 8"/>
                <a:gd name="T44" fmla="*/ 9 w 21"/>
                <a:gd name="T45" fmla="*/ 1 h 8"/>
                <a:gd name="T46" fmla="*/ 8 w 21"/>
                <a:gd name="T47" fmla="*/ 1 h 8"/>
                <a:gd name="T48" fmla="*/ 8 w 21"/>
                <a:gd name="T49" fmla="*/ 1 h 8"/>
                <a:gd name="T50" fmla="*/ 7 w 21"/>
                <a:gd name="T51" fmla="*/ 1 h 8"/>
                <a:gd name="T52" fmla="*/ 6 w 21"/>
                <a:gd name="T53" fmla="*/ 1 h 8"/>
                <a:gd name="T54" fmla="*/ 6 w 21"/>
                <a:gd name="T55" fmla="*/ 1 h 8"/>
                <a:gd name="T56" fmla="*/ 5 w 21"/>
                <a:gd name="T57" fmla="*/ 1 h 8"/>
                <a:gd name="T58" fmla="*/ 5 w 21"/>
                <a:gd name="T59" fmla="*/ 1 h 8"/>
                <a:gd name="T60" fmla="*/ 4 w 21"/>
                <a:gd name="T61" fmla="*/ 1 h 8"/>
                <a:gd name="T62" fmla="*/ 4 w 21"/>
                <a:gd name="T63" fmla="*/ 1 h 8"/>
                <a:gd name="T64" fmla="*/ 3 w 21"/>
                <a:gd name="T65" fmla="*/ 0 h 8"/>
                <a:gd name="T66" fmla="*/ 1 w 21"/>
                <a:gd name="T67" fmla="*/ 2 h 8"/>
                <a:gd name="T68" fmla="*/ 2 w 21"/>
                <a:gd name="T69" fmla="*/ 4 h 8"/>
                <a:gd name="T70" fmla="*/ 3 w 21"/>
                <a:gd name="T7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" h="8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8"/>
                  </a:cubicBez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7"/>
                    <a:pt x="10" y="7"/>
                  </a:cubicBezTo>
                  <a:cubicBezTo>
                    <a:pt x="11" y="6"/>
                    <a:pt x="11" y="7"/>
                    <a:pt x="12" y="8"/>
                  </a:cubicBezTo>
                  <a:cubicBezTo>
                    <a:pt x="12" y="8"/>
                    <a:pt x="14" y="7"/>
                    <a:pt x="15" y="7"/>
                  </a:cubicBezTo>
                  <a:cubicBezTo>
                    <a:pt x="17" y="6"/>
                    <a:pt x="19" y="7"/>
                    <a:pt x="20" y="7"/>
                  </a:cubicBezTo>
                  <a:cubicBezTo>
                    <a:pt x="21" y="7"/>
                    <a:pt x="20" y="6"/>
                    <a:pt x="19" y="5"/>
                  </a:cubicBezTo>
                  <a:cubicBezTo>
                    <a:pt x="18" y="5"/>
                    <a:pt x="18" y="3"/>
                    <a:pt x="17" y="2"/>
                  </a:cubicBezTo>
                  <a:cubicBezTo>
                    <a:pt x="16" y="1"/>
                    <a:pt x="13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3" y="4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537357" y="4949700"/>
              <a:ext cx="55315" cy="23049"/>
            </a:xfrm>
            <a:custGeom>
              <a:avLst/>
              <a:gdLst>
                <a:gd name="T0" fmla="*/ 4 w 10"/>
                <a:gd name="T1" fmla="*/ 1 h 4"/>
                <a:gd name="T2" fmla="*/ 1 w 10"/>
                <a:gd name="T3" fmla="*/ 2 h 4"/>
                <a:gd name="T4" fmla="*/ 4 w 10"/>
                <a:gd name="T5" fmla="*/ 3 h 4"/>
                <a:gd name="T6" fmla="*/ 4 w 10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4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3"/>
                    <a:pt x="2" y="4"/>
                    <a:pt x="4" y="3"/>
                  </a:cubicBezTo>
                  <a:cubicBezTo>
                    <a:pt x="10" y="0"/>
                    <a:pt x="6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636462" y="4965835"/>
              <a:ext cx="4611" cy="11524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1652598" y="4977358"/>
              <a:ext cx="16134" cy="11524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664119" y="5021150"/>
              <a:ext cx="4611" cy="11524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0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652598" y="5071856"/>
              <a:ext cx="11524" cy="9219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1652598" y="5060331"/>
              <a:ext cx="11524" cy="4611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1629551" y="5097208"/>
              <a:ext cx="16134" cy="18438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1 h 3"/>
                <a:gd name="T4" fmla="*/ 2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1" y="3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1689474" y="5071856"/>
              <a:ext cx="16134" cy="16134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1"/>
                    <a:pt x="1" y="3"/>
                    <a:pt x="2" y="2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313792" y="4797584"/>
              <a:ext cx="16134" cy="11524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1 h 2"/>
                <a:gd name="T4" fmla="*/ 2 w 3"/>
                <a:gd name="T5" fmla="*/ 2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3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1313792" y="4813717"/>
              <a:ext cx="16134" cy="11524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0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1"/>
                    <a:pt x="3" y="0"/>
                    <a:pt x="2" y="0"/>
                  </a:cubicBezTo>
                  <a:cubicBezTo>
                    <a:pt x="1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1657208" y="4610894"/>
              <a:ext cx="16134" cy="16134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1"/>
                    <a:pt x="0" y="3"/>
                    <a:pt x="1" y="2"/>
                  </a:cubicBezTo>
                  <a:cubicBezTo>
                    <a:pt x="2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1777056" y="4136105"/>
              <a:ext cx="59926" cy="20743"/>
            </a:xfrm>
            <a:custGeom>
              <a:avLst/>
              <a:gdLst>
                <a:gd name="T0" fmla="*/ 7 w 11"/>
                <a:gd name="T1" fmla="*/ 1 h 4"/>
                <a:gd name="T2" fmla="*/ 1 w 11"/>
                <a:gd name="T3" fmla="*/ 0 h 4"/>
                <a:gd name="T4" fmla="*/ 10 w 11"/>
                <a:gd name="T5" fmla="*/ 4 h 4"/>
                <a:gd name="T6" fmla="*/ 7 w 11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4">
                  <a:moveTo>
                    <a:pt x="7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3" y="1"/>
                    <a:pt x="7" y="4"/>
                    <a:pt x="10" y="4"/>
                  </a:cubicBezTo>
                  <a:cubicBezTo>
                    <a:pt x="11" y="3"/>
                    <a:pt x="9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1820847" y="4219077"/>
              <a:ext cx="27657" cy="32268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3 h 6"/>
                <a:gd name="T4" fmla="*/ 4 w 5"/>
                <a:gd name="T5" fmla="*/ 1 h 6"/>
                <a:gd name="T6" fmla="*/ 1 w 5"/>
                <a:gd name="T7" fmla="*/ 3 h 6"/>
                <a:gd name="T8" fmla="*/ 1 w 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1" y="6"/>
                    <a:pt x="5" y="4"/>
                    <a:pt x="4" y="3"/>
                  </a:cubicBezTo>
                  <a:cubicBezTo>
                    <a:pt x="4" y="3"/>
                    <a:pt x="4" y="2"/>
                    <a:pt x="4" y="1"/>
                  </a:cubicBezTo>
                  <a:cubicBezTo>
                    <a:pt x="4" y="0"/>
                    <a:pt x="3" y="2"/>
                    <a:pt x="1" y="3"/>
                  </a:cubicBezTo>
                  <a:cubicBezTo>
                    <a:pt x="0" y="5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876164" y="4076179"/>
              <a:ext cx="147507" cy="152117"/>
            </a:xfrm>
            <a:custGeom>
              <a:avLst/>
              <a:gdLst>
                <a:gd name="T0" fmla="*/ 16 w 27"/>
                <a:gd name="T1" fmla="*/ 11 h 28"/>
                <a:gd name="T2" fmla="*/ 16 w 27"/>
                <a:gd name="T3" fmla="*/ 9 h 28"/>
                <a:gd name="T4" fmla="*/ 12 w 27"/>
                <a:gd name="T5" fmla="*/ 11 h 28"/>
                <a:gd name="T6" fmla="*/ 14 w 27"/>
                <a:gd name="T7" fmla="*/ 7 h 28"/>
                <a:gd name="T8" fmla="*/ 17 w 27"/>
                <a:gd name="T9" fmla="*/ 4 h 28"/>
                <a:gd name="T10" fmla="*/ 17 w 27"/>
                <a:gd name="T11" fmla="*/ 2 h 28"/>
                <a:gd name="T12" fmla="*/ 19 w 27"/>
                <a:gd name="T13" fmla="*/ 0 h 28"/>
                <a:gd name="T14" fmla="*/ 14 w 27"/>
                <a:gd name="T15" fmla="*/ 2 h 28"/>
                <a:gd name="T16" fmla="*/ 10 w 27"/>
                <a:gd name="T17" fmla="*/ 6 h 28"/>
                <a:gd name="T18" fmla="*/ 7 w 27"/>
                <a:gd name="T19" fmla="*/ 12 h 28"/>
                <a:gd name="T20" fmla="*/ 7 w 27"/>
                <a:gd name="T21" fmla="*/ 14 h 28"/>
                <a:gd name="T22" fmla="*/ 5 w 27"/>
                <a:gd name="T23" fmla="*/ 15 h 28"/>
                <a:gd name="T24" fmla="*/ 2 w 27"/>
                <a:gd name="T25" fmla="*/ 18 h 28"/>
                <a:gd name="T26" fmla="*/ 3 w 27"/>
                <a:gd name="T27" fmla="*/ 18 h 28"/>
                <a:gd name="T28" fmla="*/ 1 w 27"/>
                <a:gd name="T29" fmla="*/ 21 h 28"/>
                <a:gd name="T30" fmla="*/ 4 w 27"/>
                <a:gd name="T31" fmla="*/ 23 h 28"/>
                <a:gd name="T32" fmla="*/ 12 w 27"/>
                <a:gd name="T33" fmla="*/ 22 h 28"/>
                <a:gd name="T34" fmla="*/ 12 w 27"/>
                <a:gd name="T35" fmla="*/ 24 h 28"/>
                <a:gd name="T36" fmla="*/ 12 w 27"/>
                <a:gd name="T37" fmla="*/ 26 h 28"/>
                <a:gd name="T38" fmla="*/ 15 w 27"/>
                <a:gd name="T39" fmla="*/ 27 h 28"/>
                <a:gd name="T40" fmla="*/ 17 w 27"/>
                <a:gd name="T41" fmla="*/ 24 h 28"/>
                <a:gd name="T42" fmla="*/ 19 w 27"/>
                <a:gd name="T43" fmla="*/ 23 h 28"/>
                <a:gd name="T44" fmla="*/ 21 w 27"/>
                <a:gd name="T45" fmla="*/ 21 h 28"/>
                <a:gd name="T46" fmla="*/ 21 w 27"/>
                <a:gd name="T47" fmla="*/ 23 h 28"/>
                <a:gd name="T48" fmla="*/ 20 w 27"/>
                <a:gd name="T49" fmla="*/ 26 h 28"/>
                <a:gd name="T50" fmla="*/ 23 w 27"/>
                <a:gd name="T51" fmla="*/ 25 h 28"/>
                <a:gd name="T52" fmla="*/ 24 w 27"/>
                <a:gd name="T53" fmla="*/ 28 h 28"/>
                <a:gd name="T54" fmla="*/ 26 w 27"/>
                <a:gd name="T55" fmla="*/ 23 h 28"/>
                <a:gd name="T56" fmla="*/ 25 w 27"/>
                <a:gd name="T57" fmla="*/ 23 h 28"/>
                <a:gd name="T58" fmla="*/ 26 w 27"/>
                <a:gd name="T59" fmla="*/ 20 h 28"/>
                <a:gd name="T60" fmla="*/ 23 w 27"/>
                <a:gd name="T61" fmla="*/ 21 h 28"/>
                <a:gd name="T62" fmla="*/ 25 w 27"/>
                <a:gd name="T63" fmla="*/ 18 h 28"/>
                <a:gd name="T64" fmla="*/ 24 w 27"/>
                <a:gd name="T65" fmla="*/ 18 h 28"/>
                <a:gd name="T66" fmla="*/ 24 w 27"/>
                <a:gd name="T67" fmla="*/ 16 h 28"/>
                <a:gd name="T68" fmla="*/ 25 w 27"/>
                <a:gd name="T69" fmla="*/ 13 h 28"/>
                <a:gd name="T70" fmla="*/ 21 w 27"/>
                <a:gd name="T71" fmla="*/ 13 h 28"/>
                <a:gd name="T72" fmla="*/ 18 w 27"/>
                <a:gd name="T73" fmla="*/ 13 h 28"/>
                <a:gd name="T74" fmla="*/ 16 w 27"/>
                <a:gd name="T75" fmla="*/ 1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" h="28">
                  <a:moveTo>
                    <a:pt x="16" y="11"/>
                  </a:moveTo>
                  <a:cubicBezTo>
                    <a:pt x="17" y="10"/>
                    <a:pt x="16" y="9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2" y="12"/>
                    <a:pt x="14" y="8"/>
                    <a:pt x="14" y="7"/>
                  </a:cubicBezTo>
                  <a:cubicBezTo>
                    <a:pt x="14" y="7"/>
                    <a:pt x="17" y="4"/>
                    <a:pt x="17" y="4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9" y="1"/>
                    <a:pt x="19" y="0"/>
                  </a:cubicBezTo>
                  <a:cubicBezTo>
                    <a:pt x="19" y="0"/>
                    <a:pt x="15" y="1"/>
                    <a:pt x="14" y="2"/>
                  </a:cubicBezTo>
                  <a:cubicBezTo>
                    <a:pt x="14" y="3"/>
                    <a:pt x="12" y="5"/>
                    <a:pt x="10" y="6"/>
                  </a:cubicBezTo>
                  <a:cubicBezTo>
                    <a:pt x="9" y="8"/>
                    <a:pt x="7" y="11"/>
                    <a:pt x="7" y="12"/>
                  </a:cubicBezTo>
                  <a:cubicBezTo>
                    <a:pt x="6" y="13"/>
                    <a:pt x="6" y="13"/>
                    <a:pt x="7" y="14"/>
                  </a:cubicBezTo>
                  <a:cubicBezTo>
                    <a:pt x="7" y="15"/>
                    <a:pt x="5" y="15"/>
                    <a:pt x="5" y="15"/>
                  </a:cubicBezTo>
                  <a:cubicBezTo>
                    <a:pt x="5" y="15"/>
                    <a:pt x="3" y="16"/>
                    <a:pt x="2" y="18"/>
                  </a:cubicBezTo>
                  <a:cubicBezTo>
                    <a:pt x="0" y="19"/>
                    <a:pt x="2" y="18"/>
                    <a:pt x="3" y="18"/>
                  </a:cubicBezTo>
                  <a:cubicBezTo>
                    <a:pt x="4" y="18"/>
                    <a:pt x="2" y="20"/>
                    <a:pt x="1" y="21"/>
                  </a:cubicBezTo>
                  <a:cubicBezTo>
                    <a:pt x="0" y="22"/>
                    <a:pt x="2" y="23"/>
                    <a:pt x="4" y="23"/>
                  </a:cubicBezTo>
                  <a:cubicBezTo>
                    <a:pt x="5" y="23"/>
                    <a:pt x="10" y="22"/>
                    <a:pt x="12" y="22"/>
                  </a:cubicBezTo>
                  <a:cubicBezTo>
                    <a:pt x="13" y="22"/>
                    <a:pt x="13" y="23"/>
                    <a:pt x="12" y="24"/>
                  </a:cubicBezTo>
                  <a:cubicBezTo>
                    <a:pt x="11" y="24"/>
                    <a:pt x="12" y="25"/>
                    <a:pt x="12" y="26"/>
                  </a:cubicBezTo>
                  <a:cubicBezTo>
                    <a:pt x="12" y="27"/>
                    <a:pt x="14" y="27"/>
                    <a:pt x="15" y="27"/>
                  </a:cubicBezTo>
                  <a:cubicBezTo>
                    <a:pt x="15" y="27"/>
                    <a:pt x="17" y="25"/>
                    <a:pt x="17" y="24"/>
                  </a:cubicBezTo>
                  <a:cubicBezTo>
                    <a:pt x="17" y="24"/>
                    <a:pt x="18" y="23"/>
                    <a:pt x="19" y="23"/>
                  </a:cubicBezTo>
                  <a:cubicBezTo>
                    <a:pt x="19" y="23"/>
                    <a:pt x="20" y="22"/>
                    <a:pt x="21" y="21"/>
                  </a:cubicBezTo>
                  <a:cubicBezTo>
                    <a:pt x="21" y="21"/>
                    <a:pt x="21" y="22"/>
                    <a:pt x="21" y="23"/>
                  </a:cubicBezTo>
                  <a:cubicBezTo>
                    <a:pt x="22" y="24"/>
                    <a:pt x="20" y="25"/>
                    <a:pt x="20" y="26"/>
                  </a:cubicBezTo>
                  <a:cubicBezTo>
                    <a:pt x="20" y="27"/>
                    <a:pt x="22" y="25"/>
                    <a:pt x="23" y="25"/>
                  </a:cubicBezTo>
                  <a:cubicBezTo>
                    <a:pt x="23" y="25"/>
                    <a:pt x="23" y="27"/>
                    <a:pt x="24" y="28"/>
                  </a:cubicBezTo>
                  <a:cubicBezTo>
                    <a:pt x="25" y="28"/>
                    <a:pt x="26" y="23"/>
                    <a:pt x="26" y="23"/>
                  </a:cubicBezTo>
                  <a:cubicBezTo>
                    <a:pt x="27" y="22"/>
                    <a:pt x="25" y="22"/>
                    <a:pt x="25" y="23"/>
                  </a:cubicBezTo>
                  <a:cubicBezTo>
                    <a:pt x="24" y="23"/>
                    <a:pt x="25" y="21"/>
                    <a:pt x="26" y="20"/>
                  </a:cubicBezTo>
                  <a:cubicBezTo>
                    <a:pt x="26" y="20"/>
                    <a:pt x="23" y="22"/>
                    <a:pt x="23" y="21"/>
                  </a:cubicBezTo>
                  <a:cubicBezTo>
                    <a:pt x="23" y="21"/>
                    <a:pt x="24" y="19"/>
                    <a:pt x="25" y="18"/>
                  </a:cubicBezTo>
                  <a:cubicBezTo>
                    <a:pt x="26" y="18"/>
                    <a:pt x="25" y="18"/>
                    <a:pt x="24" y="18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3" y="15"/>
                    <a:pt x="25" y="14"/>
                    <a:pt x="25" y="13"/>
                  </a:cubicBezTo>
                  <a:cubicBezTo>
                    <a:pt x="25" y="13"/>
                    <a:pt x="21" y="12"/>
                    <a:pt x="21" y="13"/>
                  </a:cubicBezTo>
                  <a:cubicBezTo>
                    <a:pt x="20" y="13"/>
                    <a:pt x="19" y="13"/>
                    <a:pt x="18" y="13"/>
                  </a:cubicBezTo>
                  <a:cubicBezTo>
                    <a:pt x="17" y="13"/>
                    <a:pt x="16" y="11"/>
                    <a:pt x="16" y="1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525833" y="3709716"/>
              <a:ext cx="27657" cy="32268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2 h 6"/>
                <a:gd name="T4" fmla="*/ 3 w 5"/>
                <a:gd name="T5" fmla="*/ 0 h 6"/>
                <a:gd name="T6" fmla="*/ 1 w 5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2" y="6"/>
                    <a:pt x="4" y="3"/>
                    <a:pt x="4" y="2"/>
                  </a:cubicBezTo>
                  <a:cubicBezTo>
                    <a:pt x="5" y="1"/>
                    <a:pt x="5" y="0"/>
                    <a:pt x="3" y="0"/>
                  </a:cubicBezTo>
                  <a:cubicBezTo>
                    <a:pt x="1" y="0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456686" y="3686668"/>
              <a:ext cx="59926" cy="43791"/>
            </a:xfrm>
            <a:custGeom>
              <a:avLst/>
              <a:gdLst>
                <a:gd name="T0" fmla="*/ 6 w 11"/>
                <a:gd name="T1" fmla="*/ 2 h 8"/>
                <a:gd name="T2" fmla="*/ 2 w 11"/>
                <a:gd name="T3" fmla="*/ 5 h 8"/>
                <a:gd name="T4" fmla="*/ 1 w 11"/>
                <a:gd name="T5" fmla="*/ 7 h 8"/>
                <a:gd name="T6" fmla="*/ 2 w 11"/>
                <a:gd name="T7" fmla="*/ 7 h 8"/>
                <a:gd name="T8" fmla="*/ 3 w 11"/>
                <a:gd name="T9" fmla="*/ 7 h 8"/>
                <a:gd name="T10" fmla="*/ 6 w 11"/>
                <a:gd name="T11" fmla="*/ 6 h 8"/>
                <a:gd name="T12" fmla="*/ 11 w 11"/>
                <a:gd name="T13" fmla="*/ 1 h 8"/>
                <a:gd name="T14" fmla="*/ 9 w 11"/>
                <a:gd name="T15" fmla="*/ 1 h 8"/>
                <a:gd name="T16" fmla="*/ 6 w 11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6" y="2"/>
                  </a:moveTo>
                  <a:cubicBezTo>
                    <a:pt x="5" y="2"/>
                    <a:pt x="3" y="4"/>
                    <a:pt x="2" y="5"/>
                  </a:cubicBezTo>
                  <a:cubicBezTo>
                    <a:pt x="1" y="6"/>
                    <a:pt x="0" y="7"/>
                    <a:pt x="1" y="7"/>
                  </a:cubicBezTo>
                  <a:cubicBezTo>
                    <a:pt x="1" y="8"/>
                    <a:pt x="1" y="7"/>
                    <a:pt x="2" y="7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4" y="7"/>
                    <a:pt x="4" y="6"/>
                    <a:pt x="6" y="6"/>
                  </a:cubicBezTo>
                  <a:cubicBezTo>
                    <a:pt x="8" y="5"/>
                    <a:pt x="11" y="2"/>
                    <a:pt x="11" y="1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8" y="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401373" y="3578342"/>
              <a:ext cx="140594" cy="115240"/>
            </a:xfrm>
            <a:custGeom>
              <a:avLst/>
              <a:gdLst>
                <a:gd name="T0" fmla="*/ 26 w 26"/>
                <a:gd name="T1" fmla="*/ 15 h 21"/>
                <a:gd name="T2" fmla="*/ 23 w 26"/>
                <a:gd name="T3" fmla="*/ 13 h 21"/>
                <a:gd name="T4" fmla="*/ 21 w 26"/>
                <a:gd name="T5" fmla="*/ 14 h 21"/>
                <a:gd name="T6" fmla="*/ 21 w 26"/>
                <a:gd name="T7" fmla="*/ 9 h 21"/>
                <a:gd name="T8" fmla="*/ 18 w 26"/>
                <a:gd name="T9" fmla="*/ 7 h 21"/>
                <a:gd name="T10" fmla="*/ 16 w 26"/>
                <a:gd name="T11" fmla="*/ 5 h 21"/>
                <a:gd name="T12" fmla="*/ 14 w 26"/>
                <a:gd name="T13" fmla="*/ 3 h 21"/>
                <a:gd name="T14" fmla="*/ 12 w 26"/>
                <a:gd name="T15" fmla="*/ 5 h 21"/>
                <a:gd name="T16" fmla="*/ 13 w 26"/>
                <a:gd name="T17" fmla="*/ 2 h 21"/>
                <a:gd name="T18" fmla="*/ 12 w 26"/>
                <a:gd name="T19" fmla="*/ 0 h 21"/>
                <a:gd name="T20" fmla="*/ 10 w 26"/>
                <a:gd name="T21" fmla="*/ 2 h 21"/>
                <a:gd name="T22" fmla="*/ 7 w 26"/>
                <a:gd name="T23" fmla="*/ 11 h 21"/>
                <a:gd name="T24" fmla="*/ 3 w 26"/>
                <a:gd name="T25" fmla="*/ 14 h 21"/>
                <a:gd name="T26" fmla="*/ 1 w 26"/>
                <a:gd name="T27" fmla="*/ 16 h 21"/>
                <a:gd name="T28" fmla="*/ 5 w 26"/>
                <a:gd name="T29" fmla="*/ 17 h 21"/>
                <a:gd name="T30" fmla="*/ 5 w 26"/>
                <a:gd name="T31" fmla="*/ 21 h 21"/>
                <a:gd name="T32" fmla="*/ 10 w 26"/>
                <a:gd name="T33" fmla="*/ 20 h 21"/>
                <a:gd name="T34" fmla="*/ 13 w 26"/>
                <a:gd name="T35" fmla="*/ 16 h 21"/>
                <a:gd name="T36" fmla="*/ 13 w 26"/>
                <a:gd name="T37" fmla="*/ 15 h 21"/>
                <a:gd name="T38" fmla="*/ 17 w 26"/>
                <a:gd name="T39" fmla="*/ 12 h 21"/>
                <a:gd name="T40" fmla="*/ 17 w 26"/>
                <a:gd name="T41" fmla="*/ 14 h 21"/>
                <a:gd name="T42" fmla="*/ 18 w 26"/>
                <a:gd name="T43" fmla="*/ 16 h 21"/>
                <a:gd name="T44" fmla="*/ 23 w 26"/>
                <a:gd name="T45" fmla="*/ 17 h 21"/>
                <a:gd name="T46" fmla="*/ 26 w 26"/>
                <a:gd name="T47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21">
                  <a:moveTo>
                    <a:pt x="26" y="15"/>
                  </a:moveTo>
                  <a:cubicBezTo>
                    <a:pt x="26" y="14"/>
                    <a:pt x="25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0" y="15"/>
                    <a:pt x="22" y="9"/>
                    <a:pt x="21" y="9"/>
                  </a:cubicBezTo>
                  <a:cubicBezTo>
                    <a:pt x="20" y="8"/>
                    <a:pt x="18" y="8"/>
                    <a:pt x="18" y="7"/>
                  </a:cubicBezTo>
                  <a:cubicBezTo>
                    <a:pt x="17" y="6"/>
                    <a:pt x="17" y="5"/>
                    <a:pt x="16" y="5"/>
                  </a:cubicBezTo>
                  <a:cubicBezTo>
                    <a:pt x="15" y="4"/>
                    <a:pt x="15" y="3"/>
                    <a:pt x="14" y="3"/>
                  </a:cubicBezTo>
                  <a:cubicBezTo>
                    <a:pt x="13" y="2"/>
                    <a:pt x="14" y="4"/>
                    <a:pt x="12" y="5"/>
                  </a:cubicBezTo>
                  <a:cubicBezTo>
                    <a:pt x="11" y="5"/>
                    <a:pt x="13" y="2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1" y="0"/>
                    <a:pt x="10" y="1"/>
                    <a:pt x="10" y="2"/>
                  </a:cubicBezTo>
                  <a:cubicBezTo>
                    <a:pt x="9" y="3"/>
                    <a:pt x="7" y="10"/>
                    <a:pt x="7" y="11"/>
                  </a:cubicBezTo>
                  <a:cubicBezTo>
                    <a:pt x="7" y="13"/>
                    <a:pt x="5" y="13"/>
                    <a:pt x="3" y="14"/>
                  </a:cubicBezTo>
                  <a:cubicBezTo>
                    <a:pt x="0" y="15"/>
                    <a:pt x="0" y="15"/>
                    <a:pt x="1" y="16"/>
                  </a:cubicBezTo>
                  <a:cubicBezTo>
                    <a:pt x="1" y="17"/>
                    <a:pt x="4" y="17"/>
                    <a:pt x="5" y="17"/>
                  </a:cubicBezTo>
                  <a:cubicBezTo>
                    <a:pt x="6" y="17"/>
                    <a:pt x="3" y="21"/>
                    <a:pt x="5" y="21"/>
                  </a:cubicBezTo>
                  <a:cubicBezTo>
                    <a:pt x="6" y="21"/>
                    <a:pt x="10" y="20"/>
                    <a:pt x="10" y="20"/>
                  </a:cubicBezTo>
                  <a:cubicBezTo>
                    <a:pt x="10" y="20"/>
                    <a:pt x="12" y="17"/>
                    <a:pt x="13" y="16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4"/>
                    <a:pt x="16" y="12"/>
                    <a:pt x="17" y="12"/>
                  </a:cubicBezTo>
                  <a:cubicBezTo>
                    <a:pt x="18" y="12"/>
                    <a:pt x="17" y="14"/>
                    <a:pt x="17" y="14"/>
                  </a:cubicBezTo>
                  <a:cubicBezTo>
                    <a:pt x="16" y="15"/>
                    <a:pt x="17" y="15"/>
                    <a:pt x="18" y="16"/>
                  </a:cubicBezTo>
                  <a:cubicBezTo>
                    <a:pt x="20" y="16"/>
                    <a:pt x="21" y="17"/>
                    <a:pt x="23" y="17"/>
                  </a:cubicBezTo>
                  <a:cubicBezTo>
                    <a:pt x="24" y="17"/>
                    <a:pt x="26" y="15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581148" y="3670532"/>
              <a:ext cx="27657" cy="23049"/>
            </a:xfrm>
            <a:custGeom>
              <a:avLst/>
              <a:gdLst>
                <a:gd name="T0" fmla="*/ 1 w 5"/>
                <a:gd name="T1" fmla="*/ 0 h 4"/>
                <a:gd name="T2" fmla="*/ 1 w 5"/>
                <a:gd name="T3" fmla="*/ 3 h 4"/>
                <a:gd name="T4" fmla="*/ 4 w 5"/>
                <a:gd name="T5" fmla="*/ 2 h 4"/>
                <a:gd name="T6" fmla="*/ 3 w 5"/>
                <a:gd name="T7" fmla="*/ 1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0" y="1"/>
                    <a:pt x="0" y="2"/>
                    <a:pt x="1" y="3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5" y="2"/>
                    <a:pt x="3" y="1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604197" y="3665924"/>
              <a:ext cx="20743" cy="11524"/>
            </a:xfrm>
            <a:custGeom>
              <a:avLst/>
              <a:gdLst>
                <a:gd name="T0" fmla="*/ 1 w 4"/>
                <a:gd name="T1" fmla="*/ 0 h 2"/>
                <a:gd name="T2" fmla="*/ 3 w 4"/>
                <a:gd name="T3" fmla="*/ 2 h 2"/>
                <a:gd name="T4" fmla="*/ 2 w 4"/>
                <a:gd name="T5" fmla="*/ 0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3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680255" y="3479234"/>
              <a:ext cx="32268" cy="27657"/>
            </a:xfrm>
            <a:custGeom>
              <a:avLst/>
              <a:gdLst>
                <a:gd name="T0" fmla="*/ 2 w 6"/>
                <a:gd name="T1" fmla="*/ 5 h 5"/>
                <a:gd name="T2" fmla="*/ 5 w 6"/>
                <a:gd name="T3" fmla="*/ 3 h 5"/>
                <a:gd name="T4" fmla="*/ 4 w 6"/>
                <a:gd name="T5" fmla="*/ 0 h 5"/>
                <a:gd name="T6" fmla="*/ 0 w 6"/>
                <a:gd name="T7" fmla="*/ 2 h 5"/>
                <a:gd name="T8" fmla="*/ 2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5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3"/>
                    <a:pt x="0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592672" y="3391651"/>
              <a:ext cx="36877" cy="23049"/>
            </a:xfrm>
            <a:custGeom>
              <a:avLst/>
              <a:gdLst>
                <a:gd name="T0" fmla="*/ 7 w 7"/>
                <a:gd name="T1" fmla="*/ 4 h 4"/>
                <a:gd name="T2" fmla="*/ 7 w 7"/>
                <a:gd name="T3" fmla="*/ 1 h 4"/>
                <a:gd name="T4" fmla="*/ 2 w 7"/>
                <a:gd name="T5" fmla="*/ 1 h 4"/>
                <a:gd name="T6" fmla="*/ 3 w 7"/>
                <a:gd name="T7" fmla="*/ 3 h 4"/>
                <a:gd name="T8" fmla="*/ 7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7" y="4"/>
                  </a:moveTo>
                  <a:cubicBezTo>
                    <a:pt x="7" y="3"/>
                    <a:pt x="7" y="2"/>
                    <a:pt x="7" y="1"/>
                  </a:cubicBezTo>
                  <a:cubicBezTo>
                    <a:pt x="7" y="0"/>
                    <a:pt x="3" y="1"/>
                    <a:pt x="2" y="1"/>
                  </a:cubicBez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832372" y="3730457"/>
              <a:ext cx="32268" cy="23049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2 w 6"/>
                <a:gd name="T5" fmla="*/ 4 h 4"/>
                <a:gd name="T6" fmla="*/ 5 w 6"/>
                <a:gd name="T7" fmla="*/ 2 h 4"/>
                <a:gd name="T8" fmla="*/ 3 w 6"/>
                <a:gd name="T9" fmla="*/ 2 h 4"/>
                <a:gd name="T10" fmla="*/ 3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6" y="2"/>
                    <a:pt x="4" y="2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449774" y="3179610"/>
              <a:ext cx="518581" cy="562372"/>
            </a:xfrm>
            <a:custGeom>
              <a:avLst/>
              <a:gdLst>
                <a:gd name="T0" fmla="*/ 5 w 95"/>
                <a:gd name="T1" fmla="*/ 27 h 103"/>
                <a:gd name="T2" fmla="*/ 8 w 95"/>
                <a:gd name="T3" fmla="*/ 32 h 103"/>
                <a:gd name="T4" fmla="*/ 11 w 95"/>
                <a:gd name="T5" fmla="*/ 36 h 103"/>
                <a:gd name="T6" fmla="*/ 23 w 95"/>
                <a:gd name="T7" fmla="*/ 39 h 103"/>
                <a:gd name="T8" fmla="*/ 33 w 95"/>
                <a:gd name="T9" fmla="*/ 38 h 103"/>
                <a:gd name="T10" fmla="*/ 43 w 95"/>
                <a:gd name="T11" fmla="*/ 39 h 103"/>
                <a:gd name="T12" fmla="*/ 50 w 95"/>
                <a:gd name="T13" fmla="*/ 46 h 103"/>
                <a:gd name="T14" fmla="*/ 52 w 95"/>
                <a:gd name="T15" fmla="*/ 55 h 103"/>
                <a:gd name="T16" fmla="*/ 49 w 95"/>
                <a:gd name="T17" fmla="*/ 64 h 103"/>
                <a:gd name="T18" fmla="*/ 42 w 95"/>
                <a:gd name="T19" fmla="*/ 74 h 103"/>
                <a:gd name="T20" fmla="*/ 30 w 95"/>
                <a:gd name="T21" fmla="*/ 74 h 103"/>
                <a:gd name="T22" fmla="*/ 29 w 95"/>
                <a:gd name="T23" fmla="*/ 85 h 103"/>
                <a:gd name="T24" fmla="*/ 44 w 95"/>
                <a:gd name="T25" fmla="*/ 84 h 103"/>
                <a:gd name="T26" fmla="*/ 51 w 95"/>
                <a:gd name="T27" fmla="*/ 90 h 103"/>
                <a:gd name="T28" fmla="*/ 54 w 95"/>
                <a:gd name="T29" fmla="*/ 97 h 103"/>
                <a:gd name="T30" fmla="*/ 63 w 95"/>
                <a:gd name="T31" fmla="*/ 99 h 103"/>
                <a:gd name="T32" fmla="*/ 69 w 95"/>
                <a:gd name="T33" fmla="*/ 96 h 103"/>
                <a:gd name="T34" fmla="*/ 63 w 95"/>
                <a:gd name="T35" fmla="*/ 91 h 103"/>
                <a:gd name="T36" fmla="*/ 66 w 95"/>
                <a:gd name="T37" fmla="*/ 90 h 103"/>
                <a:gd name="T38" fmla="*/ 74 w 95"/>
                <a:gd name="T39" fmla="*/ 95 h 103"/>
                <a:gd name="T40" fmla="*/ 78 w 95"/>
                <a:gd name="T41" fmla="*/ 97 h 103"/>
                <a:gd name="T42" fmla="*/ 78 w 95"/>
                <a:gd name="T43" fmla="*/ 92 h 103"/>
                <a:gd name="T44" fmla="*/ 77 w 95"/>
                <a:gd name="T45" fmla="*/ 86 h 103"/>
                <a:gd name="T46" fmla="*/ 72 w 95"/>
                <a:gd name="T47" fmla="*/ 80 h 103"/>
                <a:gd name="T48" fmla="*/ 70 w 95"/>
                <a:gd name="T49" fmla="*/ 75 h 103"/>
                <a:gd name="T50" fmla="*/ 70 w 95"/>
                <a:gd name="T51" fmla="*/ 71 h 103"/>
                <a:gd name="T52" fmla="*/ 75 w 95"/>
                <a:gd name="T53" fmla="*/ 69 h 103"/>
                <a:gd name="T54" fmla="*/ 79 w 95"/>
                <a:gd name="T55" fmla="*/ 72 h 103"/>
                <a:gd name="T56" fmla="*/ 80 w 95"/>
                <a:gd name="T57" fmla="*/ 76 h 103"/>
                <a:gd name="T58" fmla="*/ 84 w 95"/>
                <a:gd name="T59" fmla="*/ 77 h 103"/>
                <a:gd name="T60" fmla="*/ 89 w 95"/>
                <a:gd name="T61" fmla="*/ 74 h 103"/>
                <a:gd name="T62" fmla="*/ 92 w 95"/>
                <a:gd name="T63" fmla="*/ 67 h 103"/>
                <a:gd name="T64" fmla="*/ 91 w 95"/>
                <a:gd name="T65" fmla="*/ 65 h 103"/>
                <a:gd name="T66" fmla="*/ 86 w 95"/>
                <a:gd name="T67" fmla="*/ 63 h 103"/>
                <a:gd name="T68" fmla="*/ 85 w 95"/>
                <a:gd name="T69" fmla="*/ 62 h 103"/>
                <a:gd name="T70" fmla="*/ 81 w 95"/>
                <a:gd name="T71" fmla="*/ 56 h 103"/>
                <a:gd name="T72" fmla="*/ 76 w 95"/>
                <a:gd name="T73" fmla="*/ 52 h 103"/>
                <a:gd name="T74" fmla="*/ 72 w 95"/>
                <a:gd name="T75" fmla="*/ 49 h 103"/>
                <a:gd name="T76" fmla="*/ 76 w 95"/>
                <a:gd name="T77" fmla="*/ 46 h 103"/>
                <a:gd name="T78" fmla="*/ 78 w 95"/>
                <a:gd name="T79" fmla="*/ 41 h 103"/>
                <a:gd name="T80" fmla="*/ 73 w 95"/>
                <a:gd name="T81" fmla="*/ 35 h 103"/>
                <a:gd name="T82" fmla="*/ 69 w 95"/>
                <a:gd name="T83" fmla="*/ 30 h 103"/>
                <a:gd name="T84" fmla="*/ 63 w 95"/>
                <a:gd name="T85" fmla="*/ 26 h 103"/>
                <a:gd name="T86" fmla="*/ 56 w 95"/>
                <a:gd name="T87" fmla="*/ 21 h 103"/>
                <a:gd name="T88" fmla="*/ 50 w 95"/>
                <a:gd name="T89" fmla="*/ 15 h 103"/>
                <a:gd name="T90" fmla="*/ 40 w 95"/>
                <a:gd name="T91" fmla="*/ 17 h 103"/>
                <a:gd name="T92" fmla="*/ 35 w 95"/>
                <a:gd name="T93" fmla="*/ 16 h 103"/>
                <a:gd name="T94" fmla="*/ 30 w 95"/>
                <a:gd name="T95" fmla="*/ 16 h 103"/>
                <a:gd name="T96" fmla="*/ 35 w 95"/>
                <a:gd name="T97" fmla="*/ 7 h 103"/>
                <a:gd name="T98" fmla="*/ 31 w 95"/>
                <a:gd name="T99" fmla="*/ 2 h 103"/>
                <a:gd name="T100" fmla="*/ 29 w 95"/>
                <a:gd name="T101" fmla="*/ 5 h 103"/>
                <a:gd name="T102" fmla="*/ 23 w 95"/>
                <a:gd name="T103" fmla="*/ 8 h 103"/>
                <a:gd name="T104" fmla="*/ 20 w 95"/>
                <a:gd name="T105" fmla="*/ 16 h 103"/>
                <a:gd name="T106" fmla="*/ 27 w 95"/>
                <a:gd name="T107" fmla="*/ 26 h 103"/>
                <a:gd name="T108" fmla="*/ 22 w 95"/>
                <a:gd name="T109" fmla="*/ 27 h 103"/>
                <a:gd name="T110" fmla="*/ 19 w 95"/>
                <a:gd name="T111" fmla="*/ 23 h 103"/>
                <a:gd name="T112" fmla="*/ 24 w 95"/>
                <a:gd name="T113" fmla="*/ 3 h 103"/>
                <a:gd name="T114" fmla="*/ 12 w 95"/>
                <a:gd name="T115" fmla="*/ 3 h 103"/>
                <a:gd name="T116" fmla="*/ 1 w 95"/>
                <a:gd name="T117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5" h="103">
                  <a:moveTo>
                    <a:pt x="1" y="22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4"/>
                    <a:pt x="2" y="25"/>
                    <a:pt x="2" y="26"/>
                  </a:cubicBezTo>
                  <a:cubicBezTo>
                    <a:pt x="3" y="27"/>
                    <a:pt x="4" y="27"/>
                    <a:pt x="5" y="27"/>
                  </a:cubicBezTo>
                  <a:cubicBezTo>
                    <a:pt x="7" y="28"/>
                    <a:pt x="8" y="29"/>
                    <a:pt x="8" y="29"/>
                  </a:cubicBezTo>
                  <a:cubicBezTo>
                    <a:pt x="8" y="30"/>
                    <a:pt x="5" y="29"/>
                    <a:pt x="4" y="29"/>
                  </a:cubicBezTo>
                  <a:cubicBezTo>
                    <a:pt x="4" y="29"/>
                    <a:pt x="4" y="30"/>
                    <a:pt x="5" y="32"/>
                  </a:cubicBezTo>
                  <a:cubicBezTo>
                    <a:pt x="6" y="33"/>
                    <a:pt x="6" y="32"/>
                    <a:pt x="8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9" y="35"/>
                    <a:pt x="6" y="33"/>
                    <a:pt x="7" y="34"/>
                  </a:cubicBezTo>
                  <a:cubicBezTo>
                    <a:pt x="7" y="34"/>
                    <a:pt x="8" y="36"/>
                    <a:pt x="9" y="36"/>
                  </a:cubicBezTo>
                  <a:cubicBezTo>
                    <a:pt x="10" y="37"/>
                    <a:pt x="10" y="36"/>
                    <a:pt x="11" y="36"/>
                  </a:cubicBezTo>
                  <a:cubicBezTo>
                    <a:pt x="12" y="36"/>
                    <a:pt x="12" y="37"/>
                    <a:pt x="13" y="37"/>
                  </a:cubicBezTo>
                  <a:cubicBezTo>
                    <a:pt x="13" y="37"/>
                    <a:pt x="14" y="36"/>
                    <a:pt x="15" y="36"/>
                  </a:cubicBezTo>
                  <a:cubicBezTo>
                    <a:pt x="16" y="36"/>
                    <a:pt x="16" y="38"/>
                    <a:pt x="17" y="38"/>
                  </a:cubicBezTo>
                  <a:cubicBezTo>
                    <a:pt x="18" y="39"/>
                    <a:pt x="22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6" y="39"/>
                  </a:cubicBezTo>
                  <a:cubicBezTo>
                    <a:pt x="27" y="38"/>
                    <a:pt x="26" y="39"/>
                    <a:pt x="27" y="39"/>
                  </a:cubicBezTo>
                  <a:cubicBezTo>
                    <a:pt x="27" y="39"/>
                    <a:pt x="32" y="38"/>
                    <a:pt x="33" y="38"/>
                  </a:cubicBezTo>
                  <a:cubicBezTo>
                    <a:pt x="34" y="38"/>
                    <a:pt x="37" y="38"/>
                    <a:pt x="37" y="38"/>
                  </a:cubicBezTo>
                  <a:cubicBezTo>
                    <a:pt x="38" y="38"/>
                    <a:pt x="39" y="40"/>
                    <a:pt x="40" y="41"/>
                  </a:cubicBezTo>
                  <a:cubicBezTo>
                    <a:pt x="41" y="41"/>
                    <a:pt x="41" y="40"/>
                    <a:pt x="41" y="40"/>
                  </a:cubicBezTo>
                  <a:cubicBezTo>
                    <a:pt x="41" y="39"/>
                    <a:pt x="43" y="39"/>
                    <a:pt x="43" y="39"/>
                  </a:cubicBezTo>
                  <a:cubicBezTo>
                    <a:pt x="44" y="39"/>
                    <a:pt x="44" y="39"/>
                    <a:pt x="43" y="40"/>
                  </a:cubicBezTo>
                  <a:cubicBezTo>
                    <a:pt x="43" y="41"/>
                    <a:pt x="43" y="42"/>
                    <a:pt x="43" y="43"/>
                  </a:cubicBezTo>
                  <a:cubicBezTo>
                    <a:pt x="44" y="44"/>
                    <a:pt x="45" y="44"/>
                    <a:pt x="46" y="45"/>
                  </a:cubicBezTo>
                  <a:cubicBezTo>
                    <a:pt x="47" y="45"/>
                    <a:pt x="49" y="46"/>
                    <a:pt x="50" y="46"/>
                  </a:cubicBezTo>
                  <a:cubicBezTo>
                    <a:pt x="51" y="46"/>
                    <a:pt x="52" y="46"/>
                    <a:pt x="51" y="47"/>
                  </a:cubicBezTo>
                  <a:cubicBezTo>
                    <a:pt x="50" y="47"/>
                    <a:pt x="50" y="50"/>
                    <a:pt x="50" y="51"/>
                  </a:cubicBezTo>
                  <a:cubicBezTo>
                    <a:pt x="51" y="52"/>
                    <a:pt x="51" y="53"/>
                    <a:pt x="52" y="53"/>
                  </a:cubicBezTo>
                  <a:cubicBezTo>
                    <a:pt x="53" y="53"/>
                    <a:pt x="53" y="53"/>
                    <a:pt x="52" y="55"/>
                  </a:cubicBezTo>
                  <a:cubicBezTo>
                    <a:pt x="52" y="57"/>
                    <a:pt x="54" y="59"/>
                    <a:pt x="53" y="60"/>
                  </a:cubicBezTo>
                  <a:cubicBezTo>
                    <a:pt x="53" y="61"/>
                    <a:pt x="52" y="61"/>
                    <a:pt x="51" y="61"/>
                  </a:cubicBezTo>
                  <a:cubicBezTo>
                    <a:pt x="51" y="61"/>
                    <a:pt x="52" y="62"/>
                    <a:pt x="52" y="63"/>
                  </a:cubicBezTo>
                  <a:cubicBezTo>
                    <a:pt x="53" y="63"/>
                    <a:pt x="50" y="64"/>
                    <a:pt x="49" y="64"/>
                  </a:cubicBezTo>
                  <a:cubicBezTo>
                    <a:pt x="48" y="64"/>
                    <a:pt x="45" y="66"/>
                    <a:pt x="45" y="67"/>
                  </a:cubicBezTo>
                  <a:cubicBezTo>
                    <a:pt x="45" y="68"/>
                    <a:pt x="46" y="71"/>
                    <a:pt x="47" y="72"/>
                  </a:cubicBezTo>
                  <a:cubicBezTo>
                    <a:pt x="47" y="73"/>
                    <a:pt x="45" y="73"/>
                    <a:pt x="44" y="74"/>
                  </a:cubicBezTo>
                  <a:cubicBezTo>
                    <a:pt x="42" y="74"/>
                    <a:pt x="43" y="74"/>
                    <a:pt x="42" y="74"/>
                  </a:cubicBezTo>
                  <a:cubicBezTo>
                    <a:pt x="41" y="73"/>
                    <a:pt x="40" y="74"/>
                    <a:pt x="39" y="74"/>
                  </a:cubicBezTo>
                  <a:cubicBezTo>
                    <a:pt x="38" y="74"/>
                    <a:pt x="37" y="73"/>
                    <a:pt x="36" y="73"/>
                  </a:cubicBezTo>
                  <a:cubicBezTo>
                    <a:pt x="36" y="72"/>
                    <a:pt x="33" y="73"/>
                    <a:pt x="32" y="73"/>
                  </a:cubicBezTo>
                  <a:cubicBezTo>
                    <a:pt x="32" y="73"/>
                    <a:pt x="31" y="74"/>
                    <a:pt x="30" y="74"/>
                  </a:cubicBezTo>
                  <a:cubicBezTo>
                    <a:pt x="29" y="75"/>
                    <a:pt x="31" y="75"/>
                    <a:pt x="31" y="76"/>
                  </a:cubicBezTo>
                  <a:cubicBezTo>
                    <a:pt x="32" y="76"/>
                    <a:pt x="31" y="78"/>
                    <a:pt x="30" y="79"/>
                  </a:cubicBezTo>
                  <a:cubicBezTo>
                    <a:pt x="30" y="79"/>
                    <a:pt x="28" y="80"/>
                    <a:pt x="27" y="81"/>
                  </a:cubicBezTo>
                  <a:cubicBezTo>
                    <a:pt x="27" y="81"/>
                    <a:pt x="28" y="84"/>
                    <a:pt x="29" y="85"/>
                  </a:cubicBezTo>
                  <a:cubicBezTo>
                    <a:pt x="29" y="85"/>
                    <a:pt x="32" y="86"/>
                    <a:pt x="33" y="85"/>
                  </a:cubicBezTo>
                  <a:cubicBezTo>
                    <a:pt x="34" y="85"/>
                    <a:pt x="38" y="83"/>
                    <a:pt x="39" y="83"/>
                  </a:cubicBezTo>
                  <a:cubicBezTo>
                    <a:pt x="40" y="83"/>
                    <a:pt x="41" y="84"/>
                    <a:pt x="42" y="84"/>
                  </a:cubicBezTo>
                  <a:cubicBezTo>
                    <a:pt x="43" y="85"/>
                    <a:pt x="43" y="85"/>
                    <a:pt x="44" y="84"/>
                  </a:cubicBezTo>
                  <a:cubicBezTo>
                    <a:pt x="44" y="83"/>
                    <a:pt x="46" y="85"/>
                    <a:pt x="47" y="85"/>
                  </a:cubicBezTo>
                  <a:cubicBezTo>
                    <a:pt x="47" y="86"/>
                    <a:pt x="46" y="88"/>
                    <a:pt x="46" y="88"/>
                  </a:cubicBezTo>
                  <a:cubicBezTo>
                    <a:pt x="47" y="89"/>
                    <a:pt x="48" y="89"/>
                    <a:pt x="49" y="89"/>
                  </a:cubicBezTo>
                  <a:cubicBezTo>
                    <a:pt x="50" y="89"/>
                    <a:pt x="51" y="89"/>
                    <a:pt x="51" y="90"/>
                  </a:cubicBezTo>
                  <a:cubicBezTo>
                    <a:pt x="52" y="90"/>
                    <a:pt x="50" y="91"/>
                    <a:pt x="49" y="91"/>
                  </a:cubicBezTo>
                  <a:cubicBezTo>
                    <a:pt x="48" y="92"/>
                    <a:pt x="49" y="93"/>
                    <a:pt x="51" y="93"/>
                  </a:cubicBezTo>
                  <a:cubicBezTo>
                    <a:pt x="52" y="94"/>
                    <a:pt x="51" y="95"/>
                    <a:pt x="52" y="95"/>
                  </a:cubicBezTo>
                  <a:cubicBezTo>
                    <a:pt x="52" y="96"/>
                    <a:pt x="53" y="97"/>
                    <a:pt x="54" y="97"/>
                  </a:cubicBezTo>
                  <a:cubicBezTo>
                    <a:pt x="55" y="97"/>
                    <a:pt x="54" y="96"/>
                    <a:pt x="54" y="95"/>
                  </a:cubicBezTo>
                  <a:cubicBezTo>
                    <a:pt x="54" y="95"/>
                    <a:pt x="56" y="96"/>
                    <a:pt x="57" y="97"/>
                  </a:cubicBezTo>
                  <a:cubicBezTo>
                    <a:pt x="59" y="97"/>
                    <a:pt x="58" y="97"/>
                    <a:pt x="58" y="98"/>
                  </a:cubicBezTo>
                  <a:cubicBezTo>
                    <a:pt x="59" y="98"/>
                    <a:pt x="62" y="99"/>
                    <a:pt x="63" y="99"/>
                  </a:cubicBezTo>
                  <a:cubicBezTo>
                    <a:pt x="64" y="99"/>
                    <a:pt x="66" y="102"/>
                    <a:pt x="68" y="103"/>
                  </a:cubicBezTo>
                  <a:cubicBezTo>
                    <a:pt x="69" y="103"/>
                    <a:pt x="70" y="101"/>
                    <a:pt x="70" y="101"/>
                  </a:cubicBezTo>
                  <a:cubicBezTo>
                    <a:pt x="71" y="100"/>
                    <a:pt x="70" y="99"/>
                    <a:pt x="70" y="99"/>
                  </a:cubicBezTo>
                  <a:cubicBezTo>
                    <a:pt x="71" y="98"/>
                    <a:pt x="70" y="96"/>
                    <a:pt x="69" y="96"/>
                  </a:cubicBezTo>
                  <a:cubicBezTo>
                    <a:pt x="68" y="96"/>
                    <a:pt x="67" y="95"/>
                    <a:pt x="66" y="94"/>
                  </a:cubicBezTo>
                  <a:cubicBezTo>
                    <a:pt x="64" y="92"/>
                    <a:pt x="65" y="92"/>
                    <a:pt x="66" y="92"/>
                  </a:cubicBezTo>
                  <a:cubicBezTo>
                    <a:pt x="66" y="91"/>
                    <a:pt x="65" y="91"/>
                    <a:pt x="64" y="92"/>
                  </a:cubicBezTo>
                  <a:cubicBezTo>
                    <a:pt x="64" y="92"/>
                    <a:pt x="63" y="92"/>
                    <a:pt x="63" y="91"/>
                  </a:cubicBezTo>
                  <a:cubicBezTo>
                    <a:pt x="62" y="90"/>
                    <a:pt x="62" y="88"/>
                    <a:pt x="62" y="88"/>
                  </a:cubicBezTo>
                  <a:cubicBezTo>
                    <a:pt x="62" y="88"/>
                    <a:pt x="62" y="88"/>
                    <a:pt x="63" y="88"/>
                  </a:cubicBezTo>
                  <a:cubicBezTo>
                    <a:pt x="63" y="89"/>
                    <a:pt x="63" y="88"/>
                    <a:pt x="64" y="88"/>
                  </a:cubicBezTo>
                  <a:cubicBezTo>
                    <a:pt x="64" y="88"/>
                    <a:pt x="65" y="90"/>
                    <a:pt x="66" y="90"/>
                  </a:cubicBezTo>
                  <a:cubicBezTo>
                    <a:pt x="66" y="91"/>
                    <a:pt x="67" y="90"/>
                    <a:pt x="67" y="90"/>
                  </a:cubicBezTo>
                  <a:cubicBezTo>
                    <a:pt x="67" y="89"/>
                    <a:pt x="68" y="91"/>
                    <a:pt x="68" y="92"/>
                  </a:cubicBezTo>
                  <a:cubicBezTo>
                    <a:pt x="69" y="93"/>
                    <a:pt x="71" y="93"/>
                    <a:pt x="71" y="94"/>
                  </a:cubicBezTo>
                  <a:cubicBezTo>
                    <a:pt x="71" y="95"/>
                    <a:pt x="73" y="95"/>
                    <a:pt x="74" y="95"/>
                  </a:cubicBezTo>
                  <a:cubicBezTo>
                    <a:pt x="74" y="96"/>
                    <a:pt x="73" y="97"/>
                    <a:pt x="73" y="98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5" y="98"/>
                    <a:pt x="76" y="99"/>
                  </a:cubicBezTo>
                  <a:cubicBezTo>
                    <a:pt x="76" y="99"/>
                    <a:pt x="77" y="98"/>
                    <a:pt x="78" y="97"/>
                  </a:cubicBezTo>
                  <a:cubicBezTo>
                    <a:pt x="78" y="97"/>
                    <a:pt x="76" y="97"/>
                    <a:pt x="76" y="96"/>
                  </a:cubicBezTo>
                  <a:cubicBezTo>
                    <a:pt x="76" y="96"/>
                    <a:pt x="76" y="95"/>
                    <a:pt x="77" y="94"/>
                  </a:cubicBezTo>
                  <a:cubicBezTo>
                    <a:pt x="77" y="93"/>
                    <a:pt x="77" y="92"/>
                    <a:pt x="77" y="92"/>
                  </a:cubicBezTo>
                  <a:cubicBezTo>
                    <a:pt x="77" y="91"/>
                    <a:pt x="77" y="92"/>
                    <a:pt x="78" y="92"/>
                  </a:cubicBezTo>
                  <a:cubicBezTo>
                    <a:pt x="78" y="93"/>
                    <a:pt x="79" y="92"/>
                    <a:pt x="79" y="92"/>
                  </a:cubicBezTo>
                  <a:cubicBezTo>
                    <a:pt x="80" y="92"/>
                    <a:pt x="79" y="91"/>
                    <a:pt x="79" y="90"/>
                  </a:cubicBezTo>
                  <a:cubicBezTo>
                    <a:pt x="80" y="90"/>
                    <a:pt x="79" y="89"/>
                    <a:pt x="78" y="89"/>
                  </a:cubicBezTo>
                  <a:cubicBezTo>
                    <a:pt x="78" y="88"/>
                    <a:pt x="78" y="87"/>
                    <a:pt x="77" y="86"/>
                  </a:cubicBezTo>
                  <a:cubicBezTo>
                    <a:pt x="77" y="86"/>
                    <a:pt x="77" y="84"/>
                    <a:pt x="76" y="83"/>
                  </a:cubicBezTo>
                  <a:cubicBezTo>
                    <a:pt x="75" y="82"/>
                    <a:pt x="75" y="81"/>
                    <a:pt x="75" y="80"/>
                  </a:cubicBezTo>
                  <a:cubicBezTo>
                    <a:pt x="74" y="80"/>
                    <a:pt x="74" y="81"/>
                    <a:pt x="74" y="81"/>
                  </a:cubicBezTo>
                  <a:cubicBezTo>
                    <a:pt x="73" y="81"/>
                    <a:pt x="73" y="80"/>
                    <a:pt x="72" y="80"/>
                  </a:cubicBezTo>
                  <a:cubicBezTo>
                    <a:pt x="72" y="80"/>
                    <a:pt x="71" y="80"/>
                    <a:pt x="71" y="80"/>
                  </a:cubicBezTo>
                  <a:cubicBezTo>
                    <a:pt x="70" y="80"/>
                    <a:pt x="70" y="78"/>
                    <a:pt x="71" y="78"/>
                  </a:cubicBezTo>
                  <a:cubicBezTo>
                    <a:pt x="72" y="78"/>
                    <a:pt x="72" y="77"/>
                    <a:pt x="71" y="77"/>
                  </a:cubicBezTo>
                  <a:cubicBezTo>
                    <a:pt x="71" y="76"/>
                    <a:pt x="71" y="76"/>
                    <a:pt x="70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1" y="74"/>
                    <a:pt x="69" y="74"/>
                    <a:pt x="69" y="74"/>
                  </a:cubicBezTo>
                  <a:cubicBezTo>
                    <a:pt x="69" y="73"/>
                    <a:pt x="69" y="72"/>
                    <a:pt x="70" y="72"/>
                  </a:cubicBezTo>
                  <a:cubicBezTo>
                    <a:pt x="71" y="72"/>
                    <a:pt x="70" y="71"/>
                    <a:pt x="70" y="71"/>
                  </a:cubicBezTo>
                  <a:cubicBezTo>
                    <a:pt x="69" y="71"/>
                    <a:pt x="70" y="70"/>
                    <a:pt x="70" y="70"/>
                  </a:cubicBezTo>
                  <a:cubicBezTo>
                    <a:pt x="71" y="70"/>
                    <a:pt x="71" y="69"/>
                    <a:pt x="72" y="68"/>
                  </a:cubicBezTo>
                  <a:cubicBezTo>
                    <a:pt x="73" y="68"/>
                    <a:pt x="73" y="68"/>
                    <a:pt x="74" y="68"/>
                  </a:cubicBezTo>
                  <a:cubicBezTo>
                    <a:pt x="74" y="68"/>
                    <a:pt x="74" y="69"/>
                    <a:pt x="75" y="69"/>
                  </a:cubicBezTo>
                  <a:cubicBezTo>
                    <a:pt x="75" y="70"/>
                    <a:pt x="75" y="71"/>
                    <a:pt x="76" y="71"/>
                  </a:cubicBezTo>
                  <a:cubicBezTo>
                    <a:pt x="76" y="72"/>
                    <a:pt x="77" y="71"/>
                    <a:pt x="77" y="71"/>
                  </a:cubicBezTo>
                  <a:cubicBezTo>
                    <a:pt x="78" y="70"/>
                    <a:pt x="77" y="71"/>
                    <a:pt x="77" y="72"/>
                  </a:cubicBezTo>
                  <a:cubicBezTo>
                    <a:pt x="77" y="73"/>
                    <a:pt x="78" y="72"/>
                    <a:pt x="79" y="72"/>
                  </a:cubicBezTo>
                  <a:cubicBezTo>
                    <a:pt x="80" y="72"/>
                    <a:pt x="78" y="73"/>
                    <a:pt x="78" y="73"/>
                  </a:cubicBezTo>
                  <a:cubicBezTo>
                    <a:pt x="77" y="74"/>
                    <a:pt x="78" y="74"/>
                    <a:pt x="79" y="75"/>
                  </a:cubicBezTo>
                  <a:cubicBezTo>
                    <a:pt x="80" y="75"/>
                    <a:pt x="80" y="75"/>
                    <a:pt x="79" y="75"/>
                  </a:cubicBezTo>
                  <a:cubicBezTo>
                    <a:pt x="78" y="76"/>
                    <a:pt x="79" y="76"/>
                    <a:pt x="80" y="76"/>
                  </a:cubicBezTo>
                  <a:cubicBezTo>
                    <a:pt x="81" y="76"/>
                    <a:pt x="79" y="78"/>
                    <a:pt x="79" y="78"/>
                  </a:cubicBezTo>
                  <a:cubicBezTo>
                    <a:pt x="79" y="78"/>
                    <a:pt x="81" y="78"/>
                    <a:pt x="82" y="77"/>
                  </a:cubicBezTo>
                  <a:cubicBezTo>
                    <a:pt x="83" y="77"/>
                    <a:pt x="84" y="79"/>
                    <a:pt x="85" y="79"/>
                  </a:cubicBezTo>
                  <a:cubicBezTo>
                    <a:pt x="86" y="79"/>
                    <a:pt x="83" y="77"/>
                    <a:pt x="84" y="77"/>
                  </a:cubicBezTo>
                  <a:cubicBezTo>
                    <a:pt x="84" y="77"/>
                    <a:pt x="84" y="75"/>
                    <a:pt x="85" y="75"/>
                  </a:cubicBezTo>
                  <a:cubicBezTo>
                    <a:pt x="85" y="75"/>
                    <a:pt x="85" y="74"/>
                    <a:pt x="86" y="73"/>
                  </a:cubicBezTo>
                  <a:cubicBezTo>
                    <a:pt x="86" y="73"/>
                    <a:pt x="87" y="74"/>
                    <a:pt x="87" y="75"/>
                  </a:cubicBezTo>
                  <a:cubicBezTo>
                    <a:pt x="88" y="76"/>
                    <a:pt x="88" y="74"/>
                    <a:pt x="89" y="74"/>
                  </a:cubicBezTo>
                  <a:cubicBezTo>
                    <a:pt x="90" y="73"/>
                    <a:pt x="91" y="74"/>
                    <a:pt x="92" y="74"/>
                  </a:cubicBezTo>
                  <a:cubicBezTo>
                    <a:pt x="93" y="74"/>
                    <a:pt x="93" y="72"/>
                    <a:pt x="92" y="72"/>
                  </a:cubicBezTo>
                  <a:cubicBezTo>
                    <a:pt x="91" y="71"/>
                    <a:pt x="90" y="69"/>
                    <a:pt x="90" y="68"/>
                  </a:cubicBezTo>
                  <a:cubicBezTo>
                    <a:pt x="90" y="67"/>
                    <a:pt x="91" y="67"/>
                    <a:pt x="92" y="67"/>
                  </a:cubicBezTo>
                  <a:cubicBezTo>
                    <a:pt x="93" y="67"/>
                    <a:pt x="94" y="67"/>
                    <a:pt x="94" y="66"/>
                  </a:cubicBezTo>
                  <a:cubicBezTo>
                    <a:pt x="95" y="66"/>
                    <a:pt x="94" y="65"/>
                    <a:pt x="94" y="65"/>
                  </a:cubicBezTo>
                  <a:cubicBezTo>
                    <a:pt x="93" y="65"/>
                    <a:pt x="93" y="63"/>
                    <a:pt x="92" y="63"/>
                  </a:cubicBezTo>
                  <a:cubicBezTo>
                    <a:pt x="92" y="63"/>
                    <a:pt x="92" y="64"/>
                    <a:pt x="91" y="65"/>
                  </a:cubicBezTo>
                  <a:cubicBezTo>
                    <a:pt x="91" y="65"/>
                    <a:pt x="89" y="65"/>
                    <a:pt x="89" y="65"/>
                  </a:cubicBezTo>
                  <a:cubicBezTo>
                    <a:pt x="88" y="64"/>
                    <a:pt x="89" y="63"/>
                    <a:pt x="89" y="62"/>
                  </a:cubicBezTo>
                  <a:cubicBezTo>
                    <a:pt x="89" y="62"/>
                    <a:pt x="88" y="63"/>
                    <a:pt x="87" y="64"/>
                  </a:cubicBezTo>
                  <a:cubicBezTo>
                    <a:pt x="87" y="64"/>
                    <a:pt x="87" y="63"/>
                    <a:pt x="86" y="63"/>
                  </a:cubicBezTo>
                  <a:cubicBezTo>
                    <a:pt x="86" y="63"/>
                    <a:pt x="84" y="64"/>
                    <a:pt x="83" y="65"/>
                  </a:cubicBezTo>
                  <a:cubicBezTo>
                    <a:pt x="81" y="65"/>
                    <a:pt x="83" y="63"/>
                    <a:pt x="83" y="63"/>
                  </a:cubicBezTo>
                  <a:cubicBezTo>
                    <a:pt x="84" y="63"/>
                    <a:pt x="83" y="62"/>
                    <a:pt x="83" y="62"/>
                  </a:cubicBezTo>
                  <a:cubicBezTo>
                    <a:pt x="83" y="61"/>
                    <a:pt x="85" y="62"/>
                    <a:pt x="85" y="62"/>
                  </a:cubicBezTo>
                  <a:cubicBezTo>
                    <a:pt x="85" y="61"/>
                    <a:pt x="85" y="59"/>
                    <a:pt x="84" y="58"/>
                  </a:cubicBezTo>
                  <a:cubicBezTo>
                    <a:pt x="84" y="57"/>
                    <a:pt x="83" y="58"/>
                    <a:pt x="82" y="58"/>
                  </a:cubicBezTo>
                  <a:cubicBezTo>
                    <a:pt x="81" y="57"/>
                    <a:pt x="83" y="56"/>
                    <a:pt x="83" y="55"/>
                  </a:cubicBezTo>
                  <a:cubicBezTo>
                    <a:pt x="83" y="55"/>
                    <a:pt x="82" y="55"/>
                    <a:pt x="81" y="56"/>
                  </a:cubicBezTo>
                  <a:cubicBezTo>
                    <a:pt x="80" y="57"/>
                    <a:pt x="81" y="56"/>
                    <a:pt x="79" y="56"/>
                  </a:cubicBezTo>
                  <a:cubicBezTo>
                    <a:pt x="78" y="56"/>
                    <a:pt x="78" y="55"/>
                    <a:pt x="77" y="54"/>
                  </a:cubicBezTo>
                  <a:cubicBezTo>
                    <a:pt x="76" y="54"/>
                    <a:pt x="77" y="54"/>
                    <a:pt x="78" y="53"/>
                  </a:cubicBezTo>
                  <a:cubicBezTo>
                    <a:pt x="79" y="53"/>
                    <a:pt x="77" y="52"/>
                    <a:pt x="76" y="52"/>
                  </a:cubicBezTo>
                  <a:cubicBezTo>
                    <a:pt x="75" y="52"/>
                    <a:pt x="74" y="52"/>
                    <a:pt x="73" y="51"/>
                  </a:cubicBezTo>
                  <a:cubicBezTo>
                    <a:pt x="72" y="51"/>
                    <a:pt x="71" y="51"/>
                    <a:pt x="71" y="51"/>
                  </a:cubicBezTo>
                  <a:cubicBezTo>
                    <a:pt x="71" y="50"/>
                    <a:pt x="73" y="50"/>
                    <a:pt x="74" y="51"/>
                  </a:cubicBezTo>
                  <a:cubicBezTo>
                    <a:pt x="75" y="51"/>
                    <a:pt x="73" y="49"/>
                    <a:pt x="72" y="49"/>
                  </a:cubicBezTo>
                  <a:cubicBezTo>
                    <a:pt x="72" y="49"/>
                    <a:pt x="73" y="49"/>
                    <a:pt x="74" y="48"/>
                  </a:cubicBezTo>
                  <a:cubicBezTo>
                    <a:pt x="75" y="48"/>
                    <a:pt x="73" y="48"/>
                    <a:pt x="74" y="47"/>
                  </a:cubicBezTo>
                  <a:cubicBezTo>
                    <a:pt x="74" y="47"/>
                    <a:pt x="73" y="46"/>
                    <a:pt x="72" y="46"/>
                  </a:cubicBezTo>
                  <a:cubicBezTo>
                    <a:pt x="71" y="46"/>
                    <a:pt x="75" y="46"/>
                    <a:pt x="76" y="46"/>
                  </a:cubicBezTo>
                  <a:cubicBezTo>
                    <a:pt x="77" y="46"/>
                    <a:pt x="78" y="46"/>
                    <a:pt x="78" y="45"/>
                  </a:cubicBezTo>
                  <a:cubicBezTo>
                    <a:pt x="78" y="44"/>
                    <a:pt x="75" y="44"/>
                    <a:pt x="74" y="44"/>
                  </a:cubicBezTo>
                  <a:cubicBezTo>
                    <a:pt x="72" y="43"/>
                    <a:pt x="75" y="42"/>
                    <a:pt x="76" y="42"/>
                  </a:cubicBezTo>
                  <a:cubicBezTo>
                    <a:pt x="76" y="41"/>
                    <a:pt x="77" y="41"/>
                    <a:pt x="78" y="41"/>
                  </a:cubicBezTo>
                  <a:cubicBezTo>
                    <a:pt x="78" y="41"/>
                    <a:pt x="78" y="37"/>
                    <a:pt x="78" y="36"/>
                  </a:cubicBezTo>
                  <a:cubicBezTo>
                    <a:pt x="78" y="35"/>
                    <a:pt x="77" y="36"/>
                    <a:pt x="76" y="36"/>
                  </a:cubicBezTo>
                  <a:cubicBezTo>
                    <a:pt x="74" y="37"/>
                    <a:pt x="73" y="37"/>
                    <a:pt x="71" y="37"/>
                  </a:cubicBezTo>
                  <a:cubicBezTo>
                    <a:pt x="70" y="37"/>
                    <a:pt x="71" y="36"/>
                    <a:pt x="73" y="35"/>
                  </a:cubicBezTo>
                  <a:cubicBezTo>
                    <a:pt x="74" y="35"/>
                    <a:pt x="76" y="34"/>
                    <a:pt x="76" y="33"/>
                  </a:cubicBezTo>
                  <a:cubicBezTo>
                    <a:pt x="77" y="33"/>
                    <a:pt x="76" y="32"/>
                    <a:pt x="75" y="32"/>
                  </a:cubicBezTo>
                  <a:cubicBezTo>
                    <a:pt x="74" y="32"/>
                    <a:pt x="73" y="31"/>
                    <a:pt x="72" y="31"/>
                  </a:cubicBezTo>
                  <a:cubicBezTo>
                    <a:pt x="71" y="30"/>
                    <a:pt x="70" y="30"/>
                    <a:pt x="69" y="30"/>
                  </a:cubicBezTo>
                  <a:cubicBezTo>
                    <a:pt x="68" y="29"/>
                    <a:pt x="69" y="29"/>
                    <a:pt x="68" y="29"/>
                  </a:cubicBezTo>
                  <a:cubicBezTo>
                    <a:pt x="67" y="29"/>
                    <a:pt x="67" y="28"/>
                    <a:pt x="67" y="27"/>
                  </a:cubicBezTo>
                  <a:cubicBezTo>
                    <a:pt x="67" y="27"/>
                    <a:pt x="68" y="26"/>
                    <a:pt x="67" y="26"/>
                  </a:cubicBezTo>
                  <a:cubicBezTo>
                    <a:pt x="66" y="25"/>
                    <a:pt x="65" y="25"/>
                    <a:pt x="63" y="26"/>
                  </a:cubicBezTo>
                  <a:cubicBezTo>
                    <a:pt x="62" y="26"/>
                    <a:pt x="60" y="24"/>
                    <a:pt x="59" y="24"/>
                  </a:cubicBezTo>
                  <a:cubicBezTo>
                    <a:pt x="58" y="24"/>
                    <a:pt x="58" y="24"/>
                    <a:pt x="58" y="23"/>
                  </a:cubicBezTo>
                  <a:cubicBezTo>
                    <a:pt x="57" y="23"/>
                    <a:pt x="57" y="23"/>
                    <a:pt x="56" y="23"/>
                  </a:cubicBezTo>
                  <a:cubicBezTo>
                    <a:pt x="56" y="23"/>
                    <a:pt x="56" y="22"/>
                    <a:pt x="56" y="21"/>
                  </a:cubicBezTo>
                  <a:cubicBezTo>
                    <a:pt x="56" y="21"/>
                    <a:pt x="55" y="21"/>
                    <a:pt x="54" y="20"/>
                  </a:cubicBezTo>
                  <a:cubicBezTo>
                    <a:pt x="54" y="20"/>
                    <a:pt x="55" y="19"/>
                    <a:pt x="54" y="18"/>
                  </a:cubicBezTo>
                  <a:cubicBezTo>
                    <a:pt x="54" y="18"/>
                    <a:pt x="53" y="16"/>
                    <a:pt x="52" y="16"/>
                  </a:cubicBezTo>
                  <a:cubicBezTo>
                    <a:pt x="51" y="16"/>
                    <a:pt x="51" y="15"/>
                    <a:pt x="50" y="15"/>
                  </a:cubicBezTo>
                  <a:cubicBezTo>
                    <a:pt x="49" y="15"/>
                    <a:pt x="44" y="14"/>
                    <a:pt x="43" y="15"/>
                  </a:cubicBezTo>
                  <a:cubicBezTo>
                    <a:pt x="43" y="15"/>
                    <a:pt x="42" y="15"/>
                    <a:pt x="42" y="16"/>
                  </a:cubicBezTo>
                  <a:cubicBezTo>
                    <a:pt x="41" y="16"/>
                    <a:pt x="43" y="17"/>
                    <a:pt x="43" y="17"/>
                  </a:cubicBezTo>
                  <a:cubicBezTo>
                    <a:pt x="43" y="18"/>
                    <a:pt x="41" y="17"/>
                    <a:pt x="40" y="17"/>
                  </a:cubicBezTo>
                  <a:cubicBezTo>
                    <a:pt x="40" y="17"/>
                    <a:pt x="39" y="19"/>
                    <a:pt x="38" y="20"/>
                  </a:cubicBezTo>
                  <a:cubicBezTo>
                    <a:pt x="37" y="20"/>
                    <a:pt x="38" y="16"/>
                    <a:pt x="39" y="16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7" y="14"/>
                    <a:pt x="35" y="15"/>
                    <a:pt x="35" y="16"/>
                  </a:cubicBezTo>
                  <a:cubicBezTo>
                    <a:pt x="35" y="16"/>
                    <a:pt x="34" y="16"/>
                    <a:pt x="33" y="16"/>
                  </a:cubicBezTo>
                  <a:cubicBezTo>
                    <a:pt x="33" y="16"/>
                    <a:pt x="32" y="17"/>
                    <a:pt x="31" y="19"/>
                  </a:cubicBezTo>
                  <a:cubicBezTo>
                    <a:pt x="30" y="20"/>
                    <a:pt x="29" y="20"/>
                    <a:pt x="28" y="20"/>
                  </a:cubicBezTo>
                  <a:cubicBezTo>
                    <a:pt x="27" y="20"/>
                    <a:pt x="30" y="17"/>
                    <a:pt x="30" y="16"/>
                  </a:cubicBezTo>
                  <a:cubicBezTo>
                    <a:pt x="31" y="14"/>
                    <a:pt x="32" y="14"/>
                    <a:pt x="33" y="13"/>
                  </a:cubicBezTo>
                  <a:cubicBezTo>
                    <a:pt x="34" y="13"/>
                    <a:pt x="34" y="10"/>
                    <a:pt x="33" y="9"/>
                  </a:cubicBezTo>
                  <a:cubicBezTo>
                    <a:pt x="33" y="9"/>
                    <a:pt x="34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6" y="6"/>
                    <a:pt x="36" y="5"/>
                  </a:cubicBezTo>
                  <a:cubicBezTo>
                    <a:pt x="36" y="3"/>
                    <a:pt x="36" y="2"/>
                    <a:pt x="37" y="2"/>
                  </a:cubicBezTo>
                  <a:cubicBezTo>
                    <a:pt x="37" y="1"/>
                    <a:pt x="34" y="1"/>
                    <a:pt x="33" y="1"/>
                  </a:cubicBezTo>
                  <a:cubicBezTo>
                    <a:pt x="33" y="2"/>
                    <a:pt x="31" y="2"/>
                    <a:pt x="31" y="2"/>
                  </a:cubicBezTo>
                  <a:cubicBezTo>
                    <a:pt x="30" y="3"/>
                    <a:pt x="31" y="4"/>
                    <a:pt x="31" y="4"/>
                  </a:cubicBezTo>
                  <a:cubicBezTo>
                    <a:pt x="31" y="4"/>
                    <a:pt x="30" y="4"/>
                    <a:pt x="29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7" y="4"/>
                    <a:pt x="29" y="5"/>
                    <a:pt x="29" y="5"/>
                  </a:cubicBezTo>
                  <a:cubicBezTo>
                    <a:pt x="29" y="6"/>
                    <a:pt x="30" y="6"/>
                    <a:pt x="30" y="7"/>
                  </a:cubicBezTo>
                  <a:cubicBezTo>
                    <a:pt x="31" y="7"/>
                    <a:pt x="28" y="9"/>
                    <a:pt x="27" y="9"/>
                  </a:cubicBezTo>
                  <a:cubicBezTo>
                    <a:pt x="26" y="9"/>
                    <a:pt x="26" y="8"/>
                    <a:pt x="25" y="8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2" y="8"/>
                    <a:pt x="22" y="11"/>
                    <a:pt x="21" y="13"/>
                  </a:cubicBezTo>
                  <a:cubicBezTo>
                    <a:pt x="21" y="14"/>
                    <a:pt x="22" y="14"/>
                    <a:pt x="23" y="15"/>
                  </a:cubicBezTo>
                  <a:cubicBezTo>
                    <a:pt x="23" y="16"/>
                    <a:pt x="23" y="16"/>
                    <a:pt x="22" y="17"/>
                  </a:cubicBezTo>
                  <a:cubicBezTo>
                    <a:pt x="22" y="17"/>
                    <a:pt x="20" y="16"/>
                    <a:pt x="20" y="16"/>
                  </a:cubicBezTo>
                  <a:cubicBezTo>
                    <a:pt x="20" y="16"/>
                    <a:pt x="20" y="18"/>
                    <a:pt x="20" y="19"/>
                  </a:cubicBezTo>
                  <a:cubicBezTo>
                    <a:pt x="20" y="20"/>
                    <a:pt x="21" y="21"/>
                    <a:pt x="22" y="22"/>
                  </a:cubicBezTo>
                  <a:cubicBezTo>
                    <a:pt x="23" y="22"/>
                    <a:pt x="23" y="22"/>
                    <a:pt x="23" y="23"/>
                  </a:cubicBezTo>
                  <a:cubicBezTo>
                    <a:pt x="23" y="24"/>
                    <a:pt x="26" y="25"/>
                    <a:pt x="27" y="26"/>
                  </a:cubicBezTo>
                  <a:cubicBezTo>
                    <a:pt x="27" y="27"/>
                    <a:pt x="26" y="27"/>
                    <a:pt x="25" y="27"/>
                  </a:cubicBezTo>
                  <a:cubicBezTo>
                    <a:pt x="24" y="28"/>
                    <a:pt x="24" y="27"/>
                    <a:pt x="24" y="27"/>
                  </a:cubicBezTo>
                  <a:cubicBezTo>
                    <a:pt x="23" y="27"/>
                    <a:pt x="23" y="28"/>
                    <a:pt x="22" y="29"/>
                  </a:cubicBezTo>
                  <a:cubicBezTo>
                    <a:pt x="21" y="29"/>
                    <a:pt x="22" y="27"/>
                    <a:pt x="22" y="27"/>
                  </a:cubicBezTo>
                  <a:cubicBezTo>
                    <a:pt x="22" y="26"/>
                    <a:pt x="19" y="28"/>
                    <a:pt x="18" y="28"/>
                  </a:cubicBezTo>
                  <a:cubicBezTo>
                    <a:pt x="17" y="29"/>
                    <a:pt x="19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20" y="24"/>
                    <a:pt x="19" y="23"/>
                  </a:cubicBezTo>
                  <a:cubicBezTo>
                    <a:pt x="18" y="22"/>
                    <a:pt x="16" y="21"/>
                    <a:pt x="16" y="19"/>
                  </a:cubicBezTo>
                  <a:cubicBezTo>
                    <a:pt x="15" y="17"/>
                    <a:pt x="18" y="15"/>
                    <a:pt x="18" y="14"/>
                  </a:cubicBezTo>
                  <a:cubicBezTo>
                    <a:pt x="19" y="13"/>
                    <a:pt x="18" y="11"/>
                    <a:pt x="19" y="9"/>
                  </a:cubicBezTo>
                  <a:cubicBezTo>
                    <a:pt x="19" y="7"/>
                    <a:pt x="23" y="4"/>
                    <a:pt x="24" y="3"/>
                  </a:cubicBezTo>
                  <a:cubicBezTo>
                    <a:pt x="25" y="3"/>
                    <a:pt x="27" y="1"/>
                    <a:pt x="27" y="1"/>
                  </a:cubicBezTo>
                  <a:cubicBezTo>
                    <a:pt x="27" y="0"/>
                    <a:pt x="27" y="0"/>
                    <a:pt x="26" y="1"/>
                  </a:cubicBezTo>
                  <a:cubicBezTo>
                    <a:pt x="25" y="1"/>
                    <a:pt x="19" y="1"/>
                    <a:pt x="18" y="1"/>
                  </a:cubicBezTo>
                  <a:cubicBezTo>
                    <a:pt x="17" y="1"/>
                    <a:pt x="13" y="3"/>
                    <a:pt x="12" y="3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9" y="6"/>
                    <a:pt x="7" y="7"/>
                    <a:pt x="6" y="7"/>
                  </a:cubicBezTo>
                  <a:cubicBezTo>
                    <a:pt x="5" y="7"/>
                    <a:pt x="5" y="10"/>
                    <a:pt x="5" y="11"/>
                  </a:cubicBezTo>
                  <a:cubicBezTo>
                    <a:pt x="5" y="13"/>
                    <a:pt x="2" y="16"/>
                    <a:pt x="1" y="17"/>
                  </a:cubicBezTo>
                  <a:cubicBezTo>
                    <a:pt x="0" y="18"/>
                    <a:pt x="0" y="21"/>
                    <a:pt x="1" y="2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1645681" y="3179610"/>
              <a:ext cx="94498" cy="71449"/>
            </a:xfrm>
            <a:custGeom>
              <a:avLst/>
              <a:gdLst>
                <a:gd name="T0" fmla="*/ 0 w 17"/>
                <a:gd name="T1" fmla="*/ 13 h 13"/>
                <a:gd name="T2" fmla="*/ 9 w 17"/>
                <a:gd name="T3" fmla="*/ 12 h 13"/>
                <a:gd name="T4" fmla="*/ 13 w 17"/>
                <a:gd name="T5" fmla="*/ 13 h 13"/>
                <a:gd name="T6" fmla="*/ 16 w 17"/>
                <a:gd name="T7" fmla="*/ 9 h 13"/>
                <a:gd name="T8" fmla="*/ 15 w 17"/>
                <a:gd name="T9" fmla="*/ 6 h 13"/>
                <a:gd name="T10" fmla="*/ 16 w 17"/>
                <a:gd name="T11" fmla="*/ 4 h 13"/>
                <a:gd name="T12" fmla="*/ 14 w 17"/>
                <a:gd name="T13" fmla="*/ 3 h 13"/>
                <a:gd name="T14" fmla="*/ 9 w 17"/>
                <a:gd name="T15" fmla="*/ 3 h 13"/>
                <a:gd name="T16" fmla="*/ 7 w 17"/>
                <a:gd name="T17" fmla="*/ 1 h 13"/>
                <a:gd name="T18" fmla="*/ 3 w 17"/>
                <a:gd name="T19" fmla="*/ 2 h 13"/>
                <a:gd name="T20" fmla="*/ 2 w 17"/>
                <a:gd name="T21" fmla="*/ 3 h 13"/>
                <a:gd name="T22" fmla="*/ 1 w 17"/>
                <a:gd name="T23" fmla="*/ 9 h 13"/>
                <a:gd name="T24" fmla="*/ 0 w 17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0" y="13"/>
                  </a:moveTo>
                  <a:cubicBezTo>
                    <a:pt x="1" y="13"/>
                    <a:pt x="8" y="12"/>
                    <a:pt x="9" y="12"/>
                  </a:cubicBezTo>
                  <a:cubicBezTo>
                    <a:pt x="11" y="12"/>
                    <a:pt x="11" y="13"/>
                    <a:pt x="13" y="13"/>
                  </a:cubicBezTo>
                  <a:cubicBezTo>
                    <a:pt x="17" y="13"/>
                    <a:pt x="16" y="11"/>
                    <a:pt x="16" y="9"/>
                  </a:cubicBezTo>
                  <a:cubicBezTo>
                    <a:pt x="15" y="8"/>
                    <a:pt x="16" y="7"/>
                    <a:pt x="15" y="6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6" y="3"/>
                    <a:pt x="15" y="3"/>
                    <a:pt x="14" y="3"/>
                  </a:cubicBezTo>
                  <a:cubicBezTo>
                    <a:pt x="13" y="2"/>
                    <a:pt x="10" y="3"/>
                    <a:pt x="9" y="3"/>
                  </a:cubicBezTo>
                  <a:cubicBezTo>
                    <a:pt x="9" y="3"/>
                    <a:pt x="7" y="2"/>
                    <a:pt x="7" y="1"/>
                  </a:cubicBezTo>
                  <a:cubicBezTo>
                    <a:pt x="6" y="0"/>
                    <a:pt x="5" y="1"/>
                    <a:pt x="3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4"/>
                    <a:pt x="1" y="7"/>
                    <a:pt x="1" y="9"/>
                  </a:cubicBezTo>
                  <a:cubicBezTo>
                    <a:pt x="1" y="10"/>
                    <a:pt x="0" y="12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1210075" y="3391651"/>
              <a:ext cx="87583" cy="71449"/>
            </a:xfrm>
            <a:custGeom>
              <a:avLst/>
              <a:gdLst>
                <a:gd name="T0" fmla="*/ 14 w 16"/>
                <a:gd name="T1" fmla="*/ 6 h 13"/>
                <a:gd name="T2" fmla="*/ 13 w 16"/>
                <a:gd name="T3" fmla="*/ 3 h 13"/>
                <a:gd name="T4" fmla="*/ 12 w 16"/>
                <a:gd name="T5" fmla="*/ 3 h 13"/>
                <a:gd name="T6" fmla="*/ 11 w 16"/>
                <a:gd name="T7" fmla="*/ 2 h 13"/>
                <a:gd name="T8" fmla="*/ 9 w 16"/>
                <a:gd name="T9" fmla="*/ 0 h 13"/>
                <a:gd name="T10" fmla="*/ 7 w 16"/>
                <a:gd name="T11" fmla="*/ 1 h 13"/>
                <a:gd name="T12" fmla="*/ 6 w 16"/>
                <a:gd name="T13" fmla="*/ 3 h 13"/>
                <a:gd name="T14" fmla="*/ 6 w 16"/>
                <a:gd name="T15" fmla="*/ 4 h 13"/>
                <a:gd name="T16" fmla="*/ 4 w 16"/>
                <a:gd name="T17" fmla="*/ 7 h 13"/>
                <a:gd name="T18" fmla="*/ 1 w 16"/>
                <a:gd name="T19" fmla="*/ 7 h 13"/>
                <a:gd name="T20" fmla="*/ 1 w 16"/>
                <a:gd name="T21" fmla="*/ 9 h 13"/>
                <a:gd name="T22" fmla="*/ 3 w 16"/>
                <a:gd name="T23" fmla="*/ 10 h 13"/>
                <a:gd name="T24" fmla="*/ 7 w 16"/>
                <a:gd name="T25" fmla="*/ 11 h 13"/>
                <a:gd name="T26" fmla="*/ 11 w 16"/>
                <a:gd name="T27" fmla="*/ 12 h 13"/>
                <a:gd name="T28" fmla="*/ 16 w 16"/>
                <a:gd name="T29" fmla="*/ 10 h 13"/>
                <a:gd name="T30" fmla="*/ 15 w 16"/>
                <a:gd name="T31" fmla="*/ 9 h 13"/>
                <a:gd name="T32" fmla="*/ 14 w 16"/>
                <a:gd name="T33" fmla="*/ 7 h 13"/>
                <a:gd name="T34" fmla="*/ 14 w 16"/>
                <a:gd name="T3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3">
                  <a:moveTo>
                    <a:pt x="14" y="6"/>
                  </a:moveTo>
                  <a:cubicBezTo>
                    <a:pt x="15" y="6"/>
                    <a:pt x="14" y="4"/>
                    <a:pt x="13" y="3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1"/>
                    <a:pt x="9" y="0"/>
                    <a:pt x="9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4"/>
                    <a:pt x="5" y="4"/>
                    <a:pt x="6" y="4"/>
                  </a:cubicBezTo>
                  <a:cubicBezTo>
                    <a:pt x="6" y="5"/>
                    <a:pt x="5" y="7"/>
                    <a:pt x="4" y="7"/>
                  </a:cubicBezTo>
                  <a:cubicBezTo>
                    <a:pt x="3" y="7"/>
                    <a:pt x="1" y="7"/>
                    <a:pt x="1" y="7"/>
                  </a:cubicBezTo>
                  <a:cubicBezTo>
                    <a:pt x="0" y="7"/>
                    <a:pt x="0" y="9"/>
                    <a:pt x="1" y="9"/>
                  </a:cubicBezTo>
                  <a:cubicBezTo>
                    <a:pt x="1" y="10"/>
                    <a:pt x="3" y="10"/>
                    <a:pt x="3" y="10"/>
                  </a:cubicBezTo>
                  <a:cubicBezTo>
                    <a:pt x="4" y="11"/>
                    <a:pt x="6" y="11"/>
                    <a:pt x="7" y="11"/>
                  </a:cubicBezTo>
                  <a:cubicBezTo>
                    <a:pt x="8" y="12"/>
                    <a:pt x="10" y="12"/>
                    <a:pt x="11" y="12"/>
                  </a:cubicBezTo>
                  <a:cubicBezTo>
                    <a:pt x="12" y="13"/>
                    <a:pt x="15" y="11"/>
                    <a:pt x="16" y="10"/>
                  </a:cubicBezTo>
                  <a:cubicBezTo>
                    <a:pt x="16" y="10"/>
                    <a:pt x="16" y="10"/>
                    <a:pt x="15" y="9"/>
                  </a:cubicBezTo>
                  <a:cubicBezTo>
                    <a:pt x="14" y="9"/>
                    <a:pt x="15" y="7"/>
                    <a:pt x="14" y="7"/>
                  </a:cubicBezTo>
                  <a:cubicBezTo>
                    <a:pt x="13" y="7"/>
                    <a:pt x="14" y="6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751417" y="3147343"/>
              <a:ext cx="230482" cy="191298"/>
            </a:xfrm>
            <a:custGeom>
              <a:avLst/>
              <a:gdLst>
                <a:gd name="T0" fmla="*/ 3 w 42"/>
                <a:gd name="T1" fmla="*/ 28 h 35"/>
                <a:gd name="T2" fmla="*/ 4 w 42"/>
                <a:gd name="T3" fmla="*/ 34 h 35"/>
                <a:gd name="T4" fmla="*/ 7 w 42"/>
                <a:gd name="T5" fmla="*/ 34 h 35"/>
                <a:gd name="T6" fmla="*/ 9 w 42"/>
                <a:gd name="T7" fmla="*/ 34 h 35"/>
                <a:gd name="T8" fmla="*/ 10 w 42"/>
                <a:gd name="T9" fmla="*/ 32 h 35"/>
                <a:gd name="T10" fmla="*/ 13 w 42"/>
                <a:gd name="T11" fmla="*/ 32 h 35"/>
                <a:gd name="T12" fmla="*/ 19 w 42"/>
                <a:gd name="T13" fmla="*/ 29 h 35"/>
                <a:gd name="T14" fmla="*/ 24 w 42"/>
                <a:gd name="T15" fmla="*/ 20 h 35"/>
                <a:gd name="T16" fmla="*/ 28 w 42"/>
                <a:gd name="T17" fmla="*/ 17 h 35"/>
                <a:gd name="T18" fmla="*/ 31 w 42"/>
                <a:gd name="T19" fmla="*/ 16 h 35"/>
                <a:gd name="T20" fmla="*/ 36 w 42"/>
                <a:gd name="T21" fmla="*/ 15 h 35"/>
                <a:gd name="T22" fmla="*/ 42 w 42"/>
                <a:gd name="T23" fmla="*/ 10 h 35"/>
                <a:gd name="T24" fmla="*/ 40 w 42"/>
                <a:gd name="T25" fmla="*/ 9 h 35"/>
                <a:gd name="T26" fmla="*/ 39 w 42"/>
                <a:gd name="T27" fmla="*/ 8 h 35"/>
                <a:gd name="T28" fmla="*/ 36 w 42"/>
                <a:gd name="T29" fmla="*/ 5 h 35"/>
                <a:gd name="T30" fmla="*/ 33 w 42"/>
                <a:gd name="T31" fmla="*/ 4 h 35"/>
                <a:gd name="T32" fmla="*/ 32 w 42"/>
                <a:gd name="T33" fmla="*/ 6 h 35"/>
                <a:gd name="T34" fmla="*/ 31 w 42"/>
                <a:gd name="T35" fmla="*/ 5 h 35"/>
                <a:gd name="T36" fmla="*/ 30 w 42"/>
                <a:gd name="T37" fmla="*/ 4 h 35"/>
                <a:gd name="T38" fmla="*/ 27 w 42"/>
                <a:gd name="T39" fmla="*/ 3 h 35"/>
                <a:gd name="T40" fmla="*/ 24 w 42"/>
                <a:gd name="T41" fmla="*/ 3 h 35"/>
                <a:gd name="T42" fmla="*/ 25 w 42"/>
                <a:gd name="T43" fmla="*/ 1 h 35"/>
                <a:gd name="T44" fmla="*/ 25 w 42"/>
                <a:gd name="T45" fmla="*/ 1 h 35"/>
                <a:gd name="T46" fmla="*/ 19 w 42"/>
                <a:gd name="T47" fmla="*/ 1 h 35"/>
                <a:gd name="T48" fmla="*/ 15 w 42"/>
                <a:gd name="T49" fmla="*/ 2 h 35"/>
                <a:gd name="T50" fmla="*/ 11 w 42"/>
                <a:gd name="T51" fmla="*/ 5 h 35"/>
                <a:gd name="T52" fmla="*/ 12 w 42"/>
                <a:gd name="T53" fmla="*/ 6 h 35"/>
                <a:gd name="T54" fmla="*/ 11 w 42"/>
                <a:gd name="T55" fmla="*/ 7 h 35"/>
                <a:gd name="T56" fmla="*/ 12 w 42"/>
                <a:gd name="T57" fmla="*/ 8 h 35"/>
                <a:gd name="T58" fmla="*/ 11 w 42"/>
                <a:gd name="T59" fmla="*/ 10 h 35"/>
                <a:gd name="T60" fmla="*/ 9 w 42"/>
                <a:gd name="T61" fmla="*/ 11 h 35"/>
                <a:gd name="T62" fmla="*/ 6 w 42"/>
                <a:gd name="T63" fmla="*/ 17 h 35"/>
                <a:gd name="T64" fmla="*/ 4 w 42"/>
                <a:gd name="T65" fmla="*/ 18 h 35"/>
                <a:gd name="T66" fmla="*/ 4 w 42"/>
                <a:gd name="T67" fmla="*/ 20 h 35"/>
                <a:gd name="T68" fmla="*/ 1 w 42"/>
                <a:gd name="T69" fmla="*/ 24 h 35"/>
                <a:gd name="T70" fmla="*/ 0 w 42"/>
                <a:gd name="T71" fmla="*/ 26 h 35"/>
                <a:gd name="T72" fmla="*/ 3 w 42"/>
                <a:gd name="T73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" h="35">
                  <a:moveTo>
                    <a:pt x="3" y="28"/>
                  </a:moveTo>
                  <a:cubicBezTo>
                    <a:pt x="4" y="29"/>
                    <a:pt x="4" y="33"/>
                    <a:pt x="4" y="34"/>
                  </a:cubicBezTo>
                  <a:cubicBezTo>
                    <a:pt x="4" y="35"/>
                    <a:pt x="6" y="34"/>
                    <a:pt x="7" y="34"/>
                  </a:cubicBezTo>
                  <a:cubicBezTo>
                    <a:pt x="7" y="34"/>
                    <a:pt x="8" y="34"/>
                    <a:pt x="9" y="34"/>
                  </a:cubicBezTo>
                  <a:cubicBezTo>
                    <a:pt x="9" y="34"/>
                    <a:pt x="10" y="33"/>
                    <a:pt x="10" y="32"/>
                  </a:cubicBezTo>
                  <a:cubicBezTo>
                    <a:pt x="11" y="31"/>
                    <a:pt x="11" y="32"/>
                    <a:pt x="13" y="32"/>
                  </a:cubicBezTo>
                  <a:cubicBezTo>
                    <a:pt x="16" y="31"/>
                    <a:pt x="18" y="30"/>
                    <a:pt x="19" y="29"/>
                  </a:cubicBezTo>
                  <a:cubicBezTo>
                    <a:pt x="21" y="27"/>
                    <a:pt x="24" y="20"/>
                    <a:pt x="24" y="20"/>
                  </a:cubicBezTo>
                  <a:cubicBezTo>
                    <a:pt x="25" y="19"/>
                    <a:pt x="27" y="17"/>
                    <a:pt x="28" y="17"/>
                  </a:cubicBezTo>
                  <a:cubicBezTo>
                    <a:pt x="29" y="17"/>
                    <a:pt x="30" y="17"/>
                    <a:pt x="31" y="16"/>
                  </a:cubicBezTo>
                  <a:cubicBezTo>
                    <a:pt x="33" y="15"/>
                    <a:pt x="35" y="15"/>
                    <a:pt x="36" y="15"/>
                  </a:cubicBezTo>
                  <a:cubicBezTo>
                    <a:pt x="38" y="14"/>
                    <a:pt x="41" y="11"/>
                    <a:pt x="42" y="10"/>
                  </a:cubicBezTo>
                  <a:cubicBezTo>
                    <a:pt x="42" y="10"/>
                    <a:pt x="41" y="9"/>
                    <a:pt x="40" y="9"/>
                  </a:cubicBezTo>
                  <a:cubicBezTo>
                    <a:pt x="39" y="9"/>
                    <a:pt x="39" y="8"/>
                    <a:pt x="39" y="8"/>
                  </a:cubicBezTo>
                  <a:cubicBezTo>
                    <a:pt x="39" y="8"/>
                    <a:pt x="37" y="6"/>
                    <a:pt x="36" y="5"/>
                  </a:cubicBezTo>
                  <a:cubicBezTo>
                    <a:pt x="36" y="4"/>
                    <a:pt x="34" y="4"/>
                    <a:pt x="33" y="4"/>
                  </a:cubicBezTo>
                  <a:cubicBezTo>
                    <a:pt x="32" y="5"/>
                    <a:pt x="33" y="5"/>
                    <a:pt x="32" y="6"/>
                  </a:cubicBezTo>
                  <a:cubicBezTo>
                    <a:pt x="31" y="6"/>
                    <a:pt x="31" y="5"/>
                    <a:pt x="31" y="5"/>
                  </a:cubicBezTo>
                  <a:cubicBezTo>
                    <a:pt x="31" y="4"/>
                    <a:pt x="31" y="4"/>
                    <a:pt x="30" y="4"/>
                  </a:cubicBezTo>
                  <a:cubicBezTo>
                    <a:pt x="29" y="4"/>
                    <a:pt x="28" y="3"/>
                    <a:pt x="27" y="3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2" y="3"/>
                    <a:pt x="25" y="2"/>
                    <a:pt x="25" y="1"/>
                  </a:cubicBezTo>
                  <a:cubicBezTo>
                    <a:pt x="26" y="1"/>
                    <a:pt x="26" y="0"/>
                    <a:pt x="25" y="1"/>
                  </a:cubicBezTo>
                  <a:cubicBezTo>
                    <a:pt x="23" y="1"/>
                    <a:pt x="21" y="1"/>
                    <a:pt x="19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0" y="6"/>
                    <a:pt x="12" y="6"/>
                    <a:pt x="12" y="6"/>
                  </a:cubicBezTo>
                  <a:cubicBezTo>
                    <a:pt x="12" y="6"/>
                    <a:pt x="12" y="7"/>
                    <a:pt x="11" y="7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10"/>
                    <a:pt x="11" y="10"/>
                  </a:cubicBezTo>
                  <a:cubicBezTo>
                    <a:pt x="10" y="10"/>
                    <a:pt x="10" y="10"/>
                    <a:pt x="9" y="11"/>
                  </a:cubicBezTo>
                  <a:cubicBezTo>
                    <a:pt x="8" y="13"/>
                    <a:pt x="6" y="16"/>
                    <a:pt x="6" y="17"/>
                  </a:cubicBezTo>
                  <a:cubicBezTo>
                    <a:pt x="6" y="17"/>
                    <a:pt x="5" y="18"/>
                    <a:pt x="4" y="18"/>
                  </a:cubicBezTo>
                  <a:cubicBezTo>
                    <a:pt x="3" y="19"/>
                    <a:pt x="4" y="19"/>
                    <a:pt x="4" y="20"/>
                  </a:cubicBezTo>
                  <a:cubicBezTo>
                    <a:pt x="4" y="20"/>
                    <a:pt x="2" y="24"/>
                    <a:pt x="1" y="24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7"/>
                    <a:pt x="2" y="27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66658" y="3211878"/>
              <a:ext cx="338808" cy="246614"/>
            </a:xfrm>
            <a:custGeom>
              <a:avLst/>
              <a:gdLst>
                <a:gd name="T0" fmla="*/ 10 w 62"/>
                <a:gd name="T1" fmla="*/ 6 h 45"/>
                <a:gd name="T2" fmla="*/ 5 w 62"/>
                <a:gd name="T3" fmla="*/ 9 h 45"/>
                <a:gd name="T4" fmla="*/ 6 w 62"/>
                <a:gd name="T5" fmla="*/ 11 h 45"/>
                <a:gd name="T6" fmla="*/ 1 w 62"/>
                <a:gd name="T7" fmla="*/ 16 h 45"/>
                <a:gd name="T8" fmla="*/ 2 w 62"/>
                <a:gd name="T9" fmla="*/ 18 h 45"/>
                <a:gd name="T10" fmla="*/ 4 w 62"/>
                <a:gd name="T11" fmla="*/ 20 h 45"/>
                <a:gd name="T12" fmla="*/ 11 w 62"/>
                <a:gd name="T13" fmla="*/ 19 h 45"/>
                <a:gd name="T14" fmla="*/ 9 w 62"/>
                <a:gd name="T15" fmla="*/ 20 h 45"/>
                <a:gd name="T16" fmla="*/ 2 w 62"/>
                <a:gd name="T17" fmla="*/ 22 h 45"/>
                <a:gd name="T18" fmla="*/ 4 w 62"/>
                <a:gd name="T19" fmla="*/ 27 h 45"/>
                <a:gd name="T20" fmla="*/ 8 w 62"/>
                <a:gd name="T21" fmla="*/ 27 h 45"/>
                <a:gd name="T22" fmla="*/ 17 w 62"/>
                <a:gd name="T23" fmla="*/ 26 h 45"/>
                <a:gd name="T24" fmla="*/ 25 w 62"/>
                <a:gd name="T25" fmla="*/ 28 h 45"/>
                <a:gd name="T26" fmla="*/ 22 w 62"/>
                <a:gd name="T27" fmla="*/ 30 h 45"/>
                <a:gd name="T28" fmla="*/ 17 w 62"/>
                <a:gd name="T29" fmla="*/ 31 h 45"/>
                <a:gd name="T30" fmla="*/ 7 w 62"/>
                <a:gd name="T31" fmla="*/ 31 h 45"/>
                <a:gd name="T32" fmla="*/ 2 w 62"/>
                <a:gd name="T33" fmla="*/ 35 h 45"/>
                <a:gd name="T34" fmla="*/ 5 w 62"/>
                <a:gd name="T35" fmla="*/ 39 h 45"/>
                <a:gd name="T36" fmla="*/ 12 w 62"/>
                <a:gd name="T37" fmla="*/ 41 h 45"/>
                <a:gd name="T38" fmla="*/ 14 w 62"/>
                <a:gd name="T39" fmla="*/ 45 h 45"/>
                <a:gd name="T40" fmla="*/ 24 w 62"/>
                <a:gd name="T41" fmla="*/ 44 h 45"/>
                <a:gd name="T42" fmla="*/ 35 w 62"/>
                <a:gd name="T43" fmla="*/ 41 h 45"/>
                <a:gd name="T44" fmla="*/ 40 w 62"/>
                <a:gd name="T45" fmla="*/ 41 h 45"/>
                <a:gd name="T46" fmla="*/ 43 w 62"/>
                <a:gd name="T47" fmla="*/ 42 h 45"/>
                <a:gd name="T48" fmla="*/ 51 w 62"/>
                <a:gd name="T49" fmla="*/ 43 h 45"/>
                <a:gd name="T50" fmla="*/ 57 w 62"/>
                <a:gd name="T51" fmla="*/ 39 h 45"/>
                <a:gd name="T52" fmla="*/ 55 w 62"/>
                <a:gd name="T53" fmla="*/ 37 h 45"/>
                <a:gd name="T54" fmla="*/ 51 w 62"/>
                <a:gd name="T55" fmla="*/ 38 h 45"/>
                <a:gd name="T56" fmla="*/ 51 w 62"/>
                <a:gd name="T57" fmla="*/ 36 h 45"/>
                <a:gd name="T58" fmla="*/ 51 w 62"/>
                <a:gd name="T59" fmla="*/ 34 h 45"/>
                <a:gd name="T60" fmla="*/ 54 w 62"/>
                <a:gd name="T61" fmla="*/ 36 h 45"/>
                <a:gd name="T62" fmla="*/ 56 w 62"/>
                <a:gd name="T63" fmla="*/ 34 h 45"/>
                <a:gd name="T64" fmla="*/ 60 w 62"/>
                <a:gd name="T65" fmla="*/ 35 h 45"/>
                <a:gd name="T66" fmla="*/ 60 w 62"/>
                <a:gd name="T67" fmla="*/ 33 h 45"/>
                <a:gd name="T68" fmla="*/ 60 w 62"/>
                <a:gd name="T69" fmla="*/ 31 h 45"/>
                <a:gd name="T70" fmla="*/ 56 w 62"/>
                <a:gd name="T71" fmla="*/ 30 h 45"/>
                <a:gd name="T72" fmla="*/ 51 w 62"/>
                <a:gd name="T73" fmla="*/ 24 h 45"/>
                <a:gd name="T74" fmla="*/ 54 w 62"/>
                <a:gd name="T75" fmla="*/ 8 h 45"/>
                <a:gd name="T76" fmla="*/ 52 w 62"/>
                <a:gd name="T77" fmla="*/ 3 h 45"/>
                <a:gd name="T78" fmla="*/ 48 w 62"/>
                <a:gd name="T79" fmla="*/ 2 h 45"/>
                <a:gd name="T80" fmla="*/ 46 w 62"/>
                <a:gd name="T81" fmla="*/ 3 h 45"/>
                <a:gd name="T82" fmla="*/ 45 w 62"/>
                <a:gd name="T83" fmla="*/ 7 h 45"/>
                <a:gd name="T84" fmla="*/ 43 w 62"/>
                <a:gd name="T85" fmla="*/ 17 h 45"/>
                <a:gd name="T86" fmla="*/ 40 w 62"/>
                <a:gd name="T87" fmla="*/ 17 h 45"/>
                <a:gd name="T88" fmla="*/ 39 w 62"/>
                <a:gd name="T89" fmla="*/ 4 h 45"/>
                <a:gd name="T90" fmla="*/ 35 w 62"/>
                <a:gd name="T91" fmla="*/ 4 h 45"/>
                <a:gd name="T92" fmla="*/ 37 w 62"/>
                <a:gd name="T93" fmla="*/ 8 h 45"/>
                <a:gd name="T94" fmla="*/ 29 w 62"/>
                <a:gd name="T95" fmla="*/ 9 h 45"/>
                <a:gd name="T96" fmla="*/ 31 w 62"/>
                <a:gd name="T97" fmla="*/ 4 h 45"/>
                <a:gd name="T98" fmla="*/ 28 w 62"/>
                <a:gd name="T99" fmla="*/ 4 h 45"/>
                <a:gd name="T100" fmla="*/ 23 w 62"/>
                <a:gd name="T101" fmla="*/ 7 h 45"/>
                <a:gd name="T102" fmla="*/ 23 w 62"/>
                <a:gd name="T103" fmla="*/ 5 h 45"/>
                <a:gd name="T104" fmla="*/ 24 w 62"/>
                <a:gd name="T105" fmla="*/ 1 h 45"/>
                <a:gd name="T106" fmla="*/ 18 w 62"/>
                <a:gd name="T107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45">
                  <a:moveTo>
                    <a:pt x="13" y="5"/>
                  </a:moveTo>
                  <a:cubicBezTo>
                    <a:pt x="12" y="5"/>
                    <a:pt x="11" y="6"/>
                    <a:pt x="10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8"/>
                    <a:pt x="5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5" y="12"/>
                    <a:pt x="3" y="13"/>
                    <a:pt x="2" y="13"/>
                  </a:cubicBezTo>
                  <a:cubicBezTo>
                    <a:pt x="2" y="14"/>
                    <a:pt x="1" y="15"/>
                    <a:pt x="1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2" y="17"/>
                    <a:pt x="0" y="18"/>
                    <a:pt x="2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9"/>
                    <a:pt x="3" y="20"/>
                    <a:pt x="4" y="20"/>
                  </a:cubicBezTo>
                  <a:cubicBezTo>
                    <a:pt x="5" y="19"/>
                    <a:pt x="7" y="20"/>
                    <a:pt x="8" y="20"/>
                  </a:cubicBezTo>
                  <a:cubicBezTo>
                    <a:pt x="9" y="19"/>
                    <a:pt x="9" y="19"/>
                    <a:pt x="11" y="19"/>
                  </a:cubicBezTo>
                  <a:cubicBezTo>
                    <a:pt x="12" y="19"/>
                    <a:pt x="14" y="20"/>
                    <a:pt x="13" y="20"/>
                  </a:cubicBezTo>
                  <a:cubicBezTo>
                    <a:pt x="13" y="20"/>
                    <a:pt x="10" y="20"/>
                    <a:pt x="9" y="20"/>
                  </a:cubicBezTo>
                  <a:cubicBezTo>
                    <a:pt x="9" y="20"/>
                    <a:pt x="8" y="21"/>
                    <a:pt x="6" y="21"/>
                  </a:cubicBezTo>
                  <a:cubicBezTo>
                    <a:pt x="5" y="21"/>
                    <a:pt x="2" y="22"/>
                    <a:pt x="2" y="22"/>
                  </a:cubicBezTo>
                  <a:cubicBezTo>
                    <a:pt x="2" y="22"/>
                    <a:pt x="1" y="25"/>
                    <a:pt x="2" y="26"/>
                  </a:cubicBezTo>
                  <a:cubicBezTo>
                    <a:pt x="2" y="26"/>
                    <a:pt x="3" y="27"/>
                    <a:pt x="4" y="27"/>
                  </a:cubicBezTo>
                  <a:cubicBezTo>
                    <a:pt x="6" y="27"/>
                    <a:pt x="6" y="28"/>
                    <a:pt x="7" y="27"/>
                  </a:cubicBezTo>
                  <a:cubicBezTo>
                    <a:pt x="7" y="27"/>
                    <a:pt x="7" y="27"/>
                    <a:pt x="8" y="27"/>
                  </a:cubicBezTo>
                  <a:cubicBezTo>
                    <a:pt x="10" y="27"/>
                    <a:pt x="10" y="27"/>
                    <a:pt x="12" y="27"/>
                  </a:cubicBezTo>
                  <a:cubicBezTo>
                    <a:pt x="13" y="26"/>
                    <a:pt x="17" y="25"/>
                    <a:pt x="17" y="26"/>
                  </a:cubicBezTo>
                  <a:cubicBezTo>
                    <a:pt x="18" y="26"/>
                    <a:pt x="19" y="27"/>
                    <a:pt x="20" y="27"/>
                  </a:cubicBezTo>
                  <a:cubicBezTo>
                    <a:pt x="22" y="27"/>
                    <a:pt x="26" y="27"/>
                    <a:pt x="25" y="28"/>
                  </a:cubicBezTo>
                  <a:cubicBezTo>
                    <a:pt x="24" y="28"/>
                    <a:pt x="21" y="29"/>
                    <a:pt x="21" y="29"/>
                  </a:cubicBezTo>
                  <a:cubicBezTo>
                    <a:pt x="22" y="29"/>
                    <a:pt x="23" y="30"/>
                    <a:pt x="22" y="30"/>
                  </a:cubicBezTo>
                  <a:cubicBezTo>
                    <a:pt x="22" y="30"/>
                    <a:pt x="21" y="31"/>
                    <a:pt x="21" y="31"/>
                  </a:cubicBezTo>
                  <a:cubicBezTo>
                    <a:pt x="20" y="31"/>
                    <a:pt x="18" y="31"/>
                    <a:pt x="17" y="31"/>
                  </a:cubicBezTo>
                  <a:cubicBezTo>
                    <a:pt x="16" y="31"/>
                    <a:pt x="12" y="32"/>
                    <a:pt x="11" y="32"/>
                  </a:cubicBezTo>
                  <a:cubicBezTo>
                    <a:pt x="10" y="32"/>
                    <a:pt x="9" y="31"/>
                    <a:pt x="7" y="31"/>
                  </a:cubicBezTo>
                  <a:cubicBezTo>
                    <a:pt x="5" y="31"/>
                    <a:pt x="2" y="32"/>
                    <a:pt x="3" y="32"/>
                  </a:cubicBezTo>
                  <a:cubicBezTo>
                    <a:pt x="3" y="33"/>
                    <a:pt x="2" y="35"/>
                    <a:pt x="2" y="35"/>
                  </a:cubicBezTo>
                  <a:cubicBezTo>
                    <a:pt x="3" y="35"/>
                    <a:pt x="4" y="36"/>
                    <a:pt x="4" y="37"/>
                  </a:cubicBezTo>
                  <a:cubicBezTo>
                    <a:pt x="3" y="38"/>
                    <a:pt x="4" y="39"/>
                    <a:pt x="5" y="39"/>
                  </a:cubicBezTo>
                  <a:cubicBezTo>
                    <a:pt x="7" y="40"/>
                    <a:pt x="10" y="39"/>
                    <a:pt x="11" y="40"/>
                  </a:cubicBezTo>
                  <a:cubicBezTo>
                    <a:pt x="11" y="40"/>
                    <a:pt x="13" y="40"/>
                    <a:pt x="12" y="41"/>
                  </a:cubicBezTo>
                  <a:cubicBezTo>
                    <a:pt x="12" y="42"/>
                    <a:pt x="11" y="42"/>
                    <a:pt x="12" y="43"/>
                  </a:cubicBezTo>
                  <a:cubicBezTo>
                    <a:pt x="12" y="44"/>
                    <a:pt x="13" y="45"/>
                    <a:pt x="14" y="45"/>
                  </a:cubicBezTo>
                  <a:cubicBezTo>
                    <a:pt x="16" y="45"/>
                    <a:pt x="20" y="43"/>
                    <a:pt x="21" y="44"/>
                  </a:cubicBezTo>
                  <a:cubicBezTo>
                    <a:pt x="22" y="44"/>
                    <a:pt x="23" y="44"/>
                    <a:pt x="24" y="44"/>
                  </a:cubicBezTo>
                  <a:cubicBezTo>
                    <a:pt x="26" y="44"/>
                    <a:pt x="28" y="42"/>
                    <a:pt x="29" y="42"/>
                  </a:cubicBezTo>
                  <a:cubicBezTo>
                    <a:pt x="30" y="42"/>
                    <a:pt x="35" y="41"/>
                    <a:pt x="35" y="41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0"/>
                    <a:pt x="39" y="41"/>
                    <a:pt x="40" y="41"/>
                  </a:cubicBezTo>
                  <a:cubicBezTo>
                    <a:pt x="42" y="41"/>
                    <a:pt x="45" y="41"/>
                    <a:pt x="44" y="41"/>
                  </a:cubicBezTo>
                  <a:cubicBezTo>
                    <a:pt x="44" y="41"/>
                    <a:pt x="42" y="42"/>
                    <a:pt x="43" y="42"/>
                  </a:cubicBezTo>
                  <a:cubicBezTo>
                    <a:pt x="44" y="42"/>
                    <a:pt x="46" y="42"/>
                    <a:pt x="47" y="42"/>
                  </a:cubicBezTo>
                  <a:cubicBezTo>
                    <a:pt x="49" y="43"/>
                    <a:pt x="50" y="43"/>
                    <a:pt x="51" y="43"/>
                  </a:cubicBezTo>
                  <a:cubicBezTo>
                    <a:pt x="52" y="43"/>
                    <a:pt x="56" y="41"/>
                    <a:pt x="56" y="41"/>
                  </a:cubicBezTo>
                  <a:cubicBezTo>
                    <a:pt x="56" y="40"/>
                    <a:pt x="57" y="39"/>
                    <a:pt x="57" y="39"/>
                  </a:cubicBezTo>
                  <a:cubicBezTo>
                    <a:pt x="57" y="39"/>
                    <a:pt x="56" y="40"/>
                    <a:pt x="56" y="39"/>
                  </a:cubicBezTo>
                  <a:cubicBezTo>
                    <a:pt x="56" y="38"/>
                    <a:pt x="56" y="37"/>
                    <a:pt x="55" y="37"/>
                  </a:cubicBezTo>
                  <a:cubicBezTo>
                    <a:pt x="55" y="37"/>
                    <a:pt x="53" y="38"/>
                    <a:pt x="52" y="38"/>
                  </a:cubicBezTo>
                  <a:cubicBezTo>
                    <a:pt x="52" y="38"/>
                    <a:pt x="52" y="38"/>
                    <a:pt x="51" y="38"/>
                  </a:cubicBezTo>
                  <a:cubicBezTo>
                    <a:pt x="50" y="38"/>
                    <a:pt x="49" y="39"/>
                    <a:pt x="49" y="38"/>
                  </a:cubicBezTo>
                  <a:cubicBezTo>
                    <a:pt x="50" y="37"/>
                    <a:pt x="51" y="37"/>
                    <a:pt x="51" y="36"/>
                  </a:cubicBezTo>
                  <a:cubicBezTo>
                    <a:pt x="50" y="36"/>
                    <a:pt x="49" y="37"/>
                    <a:pt x="49" y="36"/>
                  </a:cubicBezTo>
                  <a:cubicBezTo>
                    <a:pt x="50" y="35"/>
                    <a:pt x="51" y="34"/>
                    <a:pt x="51" y="34"/>
                  </a:cubicBezTo>
                  <a:cubicBezTo>
                    <a:pt x="51" y="35"/>
                    <a:pt x="51" y="36"/>
                    <a:pt x="52" y="36"/>
                  </a:cubicBezTo>
                  <a:cubicBezTo>
                    <a:pt x="53" y="36"/>
                    <a:pt x="55" y="36"/>
                    <a:pt x="54" y="36"/>
                  </a:cubicBezTo>
                  <a:cubicBezTo>
                    <a:pt x="53" y="35"/>
                    <a:pt x="52" y="35"/>
                    <a:pt x="54" y="35"/>
                  </a:cubicBezTo>
                  <a:cubicBezTo>
                    <a:pt x="55" y="35"/>
                    <a:pt x="55" y="34"/>
                    <a:pt x="56" y="34"/>
                  </a:cubicBezTo>
                  <a:cubicBezTo>
                    <a:pt x="57" y="35"/>
                    <a:pt x="58" y="34"/>
                    <a:pt x="59" y="35"/>
                  </a:cubicBezTo>
                  <a:cubicBezTo>
                    <a:pt x="59" y="35"/>
                    <a:pt x="60" y="36"/>
                    <a:pt x="60" y="35"/>
                  </a:cubicBezTo>
                  <a:cubicBezTo>
                    <a:pt x="61" y="35"/>
                    <a:pt x="62" y="34"/>
                    <a:pt x="61" y="34"/>
                  </a:cubicBezTo>
                  <a:cubicBezTo>
                    <a:pt x="61" y="33"/>
                    <a:pt x="60" y="33"/>
                    <a:pt x="60" y="33"/>
                  </a:cubicBezTo>
                  <a:cubicBezTo>
                    <a:pt x="61" y="32"/>
                    <a:pt x="62" y="32"/>
                    <a:pt x="62" y="32"/>
                  </a:cubicBezTo>
                  <a:cubicBezTo>
                    <a:pt x="61" y="31"/>
                    <a:pt x="60" y="31"/>
                    <a:pt x="60" y="31"/>
                  </a:cubicBezTo>
                  <a:cubicBezTo>
                    <a:pt x="59" y="31"/>
                    <a:pt x="58" y="32"/>
                    <a:pt x="57" y="32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55" y="28"/>
                    <a:pt x="55" y="28"/>
                    <a:pt x="54" y="27"/>
                  </a:cubicBezTo>
                  <a:cubicBezTo>
                    <a:pt x="53" y="27"/>
                    <a:pt x="51" y="25"/>
                    <a:pt x="51" y="24"/>
                  </a:cubicBezTo>
                  <a:cubicBezTo>
                    <a:pt x="50" y="23"/>
                    <a:pt x="53" y="14"/>
                    <a:pt x="53" y="13"/>
                  </a:cubicBezTo>
                  <a:cubicBezTo>
                    <a:pt x="54" y="12"/>
                    <a:pt x="54" y="9"/>
                    <a:pt x="54" y="8"/>
                  </a:cubicBezTo>
                  <a:cubicBezTo>
                    <a:pt x="55" y="8"/>
                    <a:pt x="54" y="7"/>
                    <a:pt x="54" y="6"/>
                  </a:cubicBezTo>
                  <a:cubicBezTo>
                    <a:pt x="53" y="5"/>
                    <a:pt x="52" y="4"/>
                    <a:pt x="52" y="3"/>
                  </a:cubicBezTo>
                  <a:cubicBezTo>
                    <a:pt x="51" y="2"/>
                    <a:pt x="50" y="1"/>
                    <a:pt x="50" y="1"/>
                  </a:cubicBezTo>
                  <a:cubicBezTo>
                    <a:pt x="49" y="1"/>
                    <a:pt x="49" y="3"/>
                    <a:pt x="48" y="2"/>
                  </a:cubicBezTo>
                  <a:cubicBezTo>
                    <a:pt x="47" y="2"/>
                    <a:pt x="46" y="1"/>
                    <a:pt x="46" y="1"/>
                  </a:cubicBezTo>
                  <a:cubicBezTo>
                    <a:pt x="45" y="2"/>
                    <a:pt x="46" y="3"/>
                    <a:pt x="46" y="3"/>
                  </a:cubicBezTo>
                  <a:cubicBezTo>
                    <a:pt x="45" y="3"/>
                    <a:pt x="45" y="3"/>
                    <a:pt x="44" y="4"/>
                  </a:cubicBezTo>
                  <a:cubicBezTo>
                    <a:pt x="44" y="5"/>
                    <a:pt x="45" y="7"/>
                    <a:pt x="45" y="7"/>
                  </a:cubicBezTo>
                  <a:cubicBezTo>
                    <a:pt x="45" y="8"/>
                    <a:pt x="44" y="12"/>
                    <a:pt x="44" y="13"/>
                  </a:cubicBezTo>
                  <a:cubicBezTo>
                    <a:pt x="43" y="14"/>
                    <a:pt x="43" y="17"/>
                    <a:pt x="43" y="17"/>
                  </a:cubicBezTo>
                  <a:cubicBezTo>
                    <a:pt x="43" y="18"/>
                    <a:pt x="42" y="18"/>
                    <a:pt x="41" y="18"/>
                  </a:cubicBezTo>
                  <a:cubicBezTo>
                    <a:pt x="41" y="18"/>
                    <a:pt x="40" y="17"/>
                    <a:pt x="40" y="17"/>
                  </a:cubicBezTo>
                  <a:cubicBezTo>
                    <a:pt x="40" y="17"/>
                    <a:pt x="41" y="9"/>
                    <a:pt x="41" y="8"/>
                  </a:cubicBezTo>
                  <a:cubicBezTo>
                    <a:pt x="41" y="8"/>
                    <a:pt x="38" y="5"/>
                    <a:pt x="39" y="4"/>
                  </a:cubicBezTo>
                  <a:cubicBezTo>
                    <a:pt x="39" y="3"/>
                    <a:pt x="35" y="2"/>
                    <a:pt x="35" y="2"/>
                  </a:cubicBezTo>
                  <a:cubicBezTo>
                    <a:pt x="35" y="2"/>
                    <a:pt x="35" y="4"/>
                    <a:pt x="35" y="4"/>
                  </a:cubicBezTo>
                  <a:cubicBezTo>
                    <a:pt x="36" y="5"/>
                    <a:pt x="37" y="5"/>
                    <a:pt x="37" y="6"/>
                  </a:cubicBezTo>
                  <a:cubicBezTo>
                    <a:pt x="37" y="7"/>
                    <a:pt x="38" y="8"/>
                    <a:pt x="37" y="8"/>
                  </a:cubicBezTo>
                  <a:cubicBezTo>
                    <a:pt x="35" y="8"/>
                    <a:pt x="35" y="8"/>
                    <a:pt x="34" y="8"/>
                  </a:cubicBezTo>
                  <a:cubicBezTo>
                    <a:pt x="32" y="8"/>
                    <a:pt x="29" y="10"/>
                    <a:pt x="29" y="9"/>
                  </a:cubicBezTo>
                  <a:cubicBezTo>
                    <a:pt x="28" y="9"/>
                    <a:pt x="33" y="7"/>
                    <a:pt x="33" y="6"/>
                  </a:cubicBezTo>
                  <a:cubicBezTo>
                    <a:pt x="33" y="4"/>
                    <a:pt x="31" y="4"/>
                    <a:pt x="31" y="4"/>
                  </a:cubicBezTo>
                  <a:cubicBezTo>
                    <a:pt x="31" y="3"/>
                    <a:pt x="29" y="2"/>
                    <a:pt x="28" y="2"/>
                  </a:cubicBezTo>
                  <a:cubicBezTo>
                    <a:pt x="28" y="3"/>
                    <a:pt x="28" y="4"/>
                    <a:pt x="28" y="4"/>
                  </a:cubicBezTo>
                  <a:cubicBezTo>
                    <a:pt x="27" y="5"/>
                    <a:pt x="26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3" y="7"/>
                    <a:pt x="21" y="8"/>
                    <a:pt x="21" y="8"/>
                  </a:cubicBezTo>
                  <a:cubicBezTo>
                    <a:pt x="20" y="7"/>
                    <a:pt x="22" y="5"/>
                    <a:pt x="23" y="5"/>
                  </a:cubicBezTo>
                  <a:cubicBezTo>
                    <a:pt x="24" y="4"/>
                    <a:pt x="24" y="4"/>
                    <a:pt x="25" y="3"/>
                  </a:cubicBezTo>
                  <a:cubicBezTo>
                    <a:pt x="25" y="2"/>
                    <a:pt x="25" y="1"/>
                    <a:pt x="24" y="1"/>
                  </a:cubicBezTo>
                  <a:cubicBezTo>
                    <a:pt x="24" y="0"/>
                    <a:pt x="22" y="0"/>
                    <a:pt x="22" y="0"/>
                  </a:cubicBezTo>
                  <a:cubicBezTo>
                    <a:pt x="21" y="1"/>
                    <a:pt x="19" y="2"/>
                    <a:pt x="18" y="3"/>
                  </a:cubicBezTo>
                  <a:cubicBezTo>
                    <a:pt x="17" y="3"/>
                    <a:pt x="13" y="5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1138625" y="3184219"/>
              <a:ext cx="66841" cy="55315"/>
            </a:xfrm>
            <a:custGeom>
              <a:avLst/>
              <a:gdLst>
                <a:gd name="T0" fmla="*/ 3 w 12"/>
                <a:gd name="T1" fmla="*/ 6 h 10"/>
                <a:gd name="T2" fmla="*/ 5 w 12"/>
                <a:gd name="T3" fmla="*/ 9 h 10"/>
                <a:gd name="T4" fmla="*/ 6 w 12"/>
                <a:gd name="T5" fmla="*/ 8 h 10"/>
                <a:gd name="T6" fmla="*/ 8 w 12"/>
                <a:gd name="T7" fmla="*/ 7 h 10"/>
                <a:gd name="T8" fmla="*/ 10 w 12"/>
                <a:gd name="T9" fmla="*/ 3 h 10"/>
                <a:gd name="T10" fmla="*/ 11 w 12"/>
                <a:gd name="T11" fmla="*/ 1 h 10"/>
                <a:gd name="T12" fmla="*/ 3 w 12"/>
                <a:gd name="T13" fmla="*/ 0 h 10"/>
                <a:gd name="T14" fmla="*/ 1 w 12"/>
                <a:gd name="T15" fmla="*/ 3 h 10"/>
                <a:gd name="T16" fmla="*/ 3 w 12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0">
                  <a:moveTo>
                    <a:pt x="3" y="6"/>
                  </a:moveTo>
                  <a:cubicBezTo>
                    <a:pt x="4" y="6"/>
                    <a:pt x="4" y="7"/>
                    <a:pt x="5" y="9"/>
                  </a:cubicBezTo>
                  <a:cubicBezTo>
                    <a:pt x="5" y="10"/>
                    <a:pt x="6" y="8"/>
                    <a:pt x="6" y="8"/>
                  </a:cubicBezTo>
                  <a:cubicBezTo>
                    <a:pt x="7" y="7"/>
                    <a:pt x="7" y="7"/>
                    <a:pt x="8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1" y="2"/>
                    <a:pt x="12" y="1"/>
                    <a:pt x="11" y="1"/>
                  </a:cubicBezTo>
                  <a:cubicBezTo>
                    <a:pt x="10" y="0"/>
                    <a:pt x="3" y="0"/>
                    <a:pt x="3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2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523242" y="3407785"/>
              <a:ext cx="16134" cy="18438"/>
            </a:xfrm>
            <a:custGeom>
              <a:avLst/>
              <a:gdLst>
                <a:gd name="T0" fmla="*/ 2 w 3"/>
                <a:gd name="T1" fmla="*/ 3 h 3"/>
                <a:gd name="T2" fmla="*/ 2 w 3"/>
                <a:gd name="T3" fmla="*/ 0 h 3"/>
                <a:gd name="T4" fmla="*/ 0 w 3"/>
                <a:gd name="T5" fmla="*/ 2 h 3"/>
                <a:gd name="T6" fmla="*/ 2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3"/>
                    <a:pt x="2" y="0"/>
                    <a:pt x="2" y="0"/>
                  </a:cubicBezTo>
                  <a:cubicBezTo>
                    <a:pt x="1" y="0"/>
                    <a:pt x="0" y="2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6" name="Freeform 96"/>
            <p:cNvSpPr>
              <a:spLocks/>
            </p:cNvSpPr>
            <p:nvPr/>
          </p:nvSpPr>
          <p:spPr bwMode="auto">
            <a:xfrm>
              <a:off x="1341448" y="3168087"/>
              <a:ext cx="131375" cy="126764"/>
            </a:xfrm>
            <a:custGeom>
              <a:avLst/>
              <a:gdLst>
                <a:gd name="T0" fmla="*/ 1 w 24"/>
                <a:gd name="T1" fmla="*/ 16 h 23"/>
                <a:gd name="T2" fmla="*/ 3 w 24"/>
                <a:gd name="T3" fmla="*/ 18 h 23"/>
                <a:gd name="T4" fmla="*/ 2 w 24"/>
                <a:gd name="T5" fmla="*/ 20 h 23"/>
                <a:gd name="T6" fmla="*/ 3 w 24"/>
                <a:gd name="T7" fmla="*/ 22 h 23"/>
                <a:gd name="T8" fmla="*/ 2 w 24"/>
                <a:gd name="T9" fmla="*/ 22 h 23"/>
                <a:gd name="T10" fmla="*/ 5 w 24"/>
                <a:gd name="T11" fmla="*/ 23 h 23"/>
                <a:gd name="T12" fmla="*/ 7 w 24"/>
                <a:gd name="T13" fmla="*/ 20 h 23"/>
                <a:gd name="T14" fmla="*/ 6 w 24"/>
                <a:gd name="T15" fmla="*/ 18 h 23"/>
                <a:gd name="T16" fmla="*/ 6 w 24"/>
                <a:gd name="T17" fmla="*/ 16 h 23"/>
                <a:gd name="T18" fmla="*/ 10 w 24"/>
                <a:gd name="T19" fmla="*/ 15 h 23"/>
                <a:gd name="T20" fmla="*/ 11 w 24"/>
                <a:gd name="T21" fmla="*/ 15 h 23"/>
                <a:gd name="T22" fmla="*/ 14 w 24"/>
                <a:gd name="T23" fmla="*/ 14 h 23"/>
                <a:gd name="T24" fmla="*/ 17 w 24"/>
                <a:gd name="T25" fmla="*/ 12 h 23"/>
                <a:gd name="T26" fmla="*/ 18 w 24"/>
                <a:gd name="T27" fmla="*/ 9 h 23"/>
                <a:gd name="T28" fmla="*/ 21 w 24"/>
                <a:gd name="T29" fmla="*/ 6 h 23"/>
                <a:gd name="T30" fmla="*/ 24 w 24"/>
                <a:gd name="T31" fmla="*/ 3 h 23"/>
                <a:gd name="T32" fmla="*/ 23 w 24"/>
                <a:gd name="T33" fmla="*/ 2 h 23"/>
                <a:gd name="T34" fmla="*/ 21 w 24"/>
                <a:gd name="T35" fmla="*/ 1 h 23"/>
                <a:gd name="T36" fmla="*/ 19 w 24"/>
                <a:gd name="T37" fmla="*/ 2 h 23"/>
                <a:gd name="T38" fmla="*/ 17 w 24"/>
                <a:gd name="T39" fmla="*/ 2 h 23"/>
                <a:gd name="T40" fmla="*/ 16 w 24"/>
                <a:gd name="T41" fmla="*/ 1 h 23"/>
                <a:gd name="T42" fmla="*/ 12 w 24"/>
                <a:gd name="T43" fmla="*/ 0 h 23"/>
                <a:gd name="T44" fmla="*/ 11 w 24"/>
                <a:gd name="T45" fmla="*/ 1 h 23"/>
                <a:gd name="T46" fmla="*/ 7 w 24"/>
                <a:gd name="T47" fmla="*/ 1 h 23"/>
                <a:gd name="T48" fmla="*/ 7 w 24"/>
                <a:gd name="T49" fmla="*/ 3 h 23"/>
                <a:gd name="T50" fmla="*/ 5 w 24"/>
                <a:gd name="T51" fmla="*/ 5 h 23"/>
                <a:gd name="T52" fmla="*/ 4 w 24"/>
                <a:gd name="T53" fmla="*/ 4 h 23"/>
                <a:gd name="T54" fmla="*/ 3 w 24"/>
                <a:gd name="T55" fmla="*/ 7 h 23"/>
                <a:gd name="T56" fmla="*/ 3 w 24"/>
                <a:gd name="T57" fmla="*/ 10 h 23"/>
                <a:gd name="T58" fmla="*/ 1 w 24"/>
                <a:gd name="T59" fmla="*/ 11 h 23"/>
                <a:gd name="T60" fmla="*/ 2 w 24"/>
                <a:gd name="T61" fmla="*/ 15 h 23"/>
                <a:gd name="T62" fmla="*/ 0 w 24"/>
                <a:gd name="T63" fmla="*/ 15 h 23"/>
                <a:gd name="T64" fmla="*/ 1 w 24"/>
                <a:gd name="T65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23">
                  <a:moveTo>
                    <a:pt x="1" y="16"/>
                  </a:moveTo>
                  <a:cubicBezTo>
                    <a:pt x="2" y="17"/>
                    <a:pt x="2" y="17"/>
                    <a:pt x="3" y="18"/>
                  </a:cubicBezTo>
                  <a:cubicBezTo>
                    <a:pt x="3" y="19"/>
                    <a:pt x="2" y="20"/>
                    <a:pt x="2" y="20"/>
                  </a:cubicBezTo>
                  <a:cubicBezTo>
                    <a:pt x="2" y="21"/>
                    <a:pt x="2" y="21"/>
                    <a:pt x="3" y="22"/>
                  </a:cubicBezTo>
                  <a:cubicBezTo>
                    <a:pt x="4" y="22"/>
                    <a:pt x="3" y="22"/>
                    <a:pt x="2" y="22"/>
                  </a:cubicBezTo>
                  <a:cubicBezTo>
                    <a:pt x="2" y="23"/>
                    <a:pt x="5" y="23"/>
                    <a:pt x="5" y="23"/>
                  </a:cubicBezTo>
                  <a:cubicBezTo>
                    <a:pt x="7" y="22"/>
                    <a:pt x="7" y="21"/>
                    <a:pt x="7" y="20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7" y="16"/>
                    <a:pt x="9" y="15"/>
                    <a:pt x="10" y="15"/>
                  </a:cubicBezTo>
                  <a:cubicBezTo>
                    <a:pt x="10" y="14"/>
                    <a:pt x="10" y="15"/>
                    <a:pt x="11" y="15"/>
                  </a:cubicBezTo>
                  <a:cubicBezTo>
                    <a:pt x="11" y="15"/>
                    <a:pt x="13" y="14"/>
                    <a:pt x="14" y="14"/>
                  </a:cubicBezTo>
                  <a:cubicBezTo>
                    <a:pt x="15" y="14"/>
                    <a:pt x="17" y="12"/>
                    <a:pt x="17" y="12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9" y="9"/>
                    <a:pt x="20" y="7"/>
                    <a:pt x="21" y="6"/>
                  </a:cubicBezTo>
                  <a:cubicBezTo>
                    <a:pt x="22" y="5"/>
                    <a:pt x="23" y="4"/>
                    <a:pt x="24" y="3"/>
                  </a:cubicBezTo>
                  <a:cubicBezTo>
                    <a:pt x="24" y="3"/>
                    <a:pt x="24" y="2"/>
                    <a:pt x="23" y="2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0" y="1"/>
                    <a:pt x="21" y="2"/>
                    <a:pt x="19" y="2"/>
                  </a:cubicBezTo>
                  <a:cubicBezTo>
                    <a:pt x="17" y="1"/>
                    <a:pt x="18" y="2"/>
                    <a:pt x="17" y="2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6" y="0"/>
                    <a:pt x="13" y="1"/>
                    <a:pt x="12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1" y="2"/>
                    <a:pt x="8" y="1"/>
                    <a:pt x="7" y="1"/>
                  </a:cubicBezTo>
                  <a:cubicBezTo>
                    <a:pt x="6" y="1"/>
                    <a:pt x="6" y="3"/>
                    <a:pt x="7" y="3"/>
                  </a:cubicBezTo>
                  <a:cubicBezTo>
                    <a:pt x="7" y="4"/>
                    <a:pt x="6" y="5"/>
                    <a:pt x="5" y="5"/>
                  </a:cubicBezTo>
                  <a:cubicBezTo>
                    <a:pt x="4" y="5"/>
                    <a:pt x="5" y="5"/>
                    <a:pt x="4" y="4"/>
                  </a:cubicBezTo>
                  <a:cubicBezTo>
                    <a:pt x="4" y="4"/>
                    <a:pt x="4" y="6"/>
                    <a:pt x="3" y="7"/>
                  </a:cubicBezTo>
                  <a:cubicBezTo>
                    <a:pt x="3" y="8"/>
                    <a:pt x="3" y="9"/>
                    <a:pt x="3" y="10"/>
                  </a:cubicBezTo>
                  <a:cubicBezTo>
                    <a:pt x="2" y="11"/>
                    <a:pt x="2" y="11"/>
                    <a:pt x="1" y="11"/>
                  </a:cubicBezTo>
                  <a:cubicBezTo>
                    <a:pt x="1" y="12"/>
                    <a:pt x="2" y="14"/>
                    <a:pt x="2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1210075" y="3172696"/>
              <a:ext cx="126764" cy="154422"/>
            </a:xfrm>
            <a:custGeom>
              <a:avLst/>
              <a:gdLst>
                <a:gd name="T0" fmla="*/ 1 w 23"/>
                <a:gd name="T1" fmla="*/ 10 h 28"/>
                <a:gd name="T2" fmla="*/ 0 w 23"/>
                <a:gd name="T3" fmla="*/ 12 h 28"/>
                <a:gd name="T4" fmla="*/ 0 w 23"/>
                <a:gd name="T5" fmla="*/ 15 h 28"/>
                <a:gd name="T6" fmla="*/ 0 w 23"/>
                <a:gd name="T7" fmla="*/ 17 h 28"/>
                <a:gd name="T8" fmla="*/ 2 w 23"/>
                <a:gd name="T9" fmla="*/ 20 h 28"/>
                <a:gd name="T10" fmla="*/ 4 w 23"/>
                <a:gd name="T11" fmla="*/ 20 h 28"/>
                <a:gd name="T12" fmla="*/ 4 w 23"/>
                <a:gd name="T13" fmla="*/ 22 h 28"/>
                <a:gd name="T14" fmla="*/ 6 w 23"/>
                <a:gd name="T15" fmla="*/ 22 h 28"/>
                <a:gd name="T16" fmla="*/ 7 w 23"/>
                <a:gd name="T17" fmla="*/ 25 h 28"/>
                <a:gd name="T18" fmla="*/ 8 w 23"/>
                <a:gd name="T19" fmla="*/ 28 h 28"/>
                <a:gd name="T20" fmla="*/ 10 w 23"/>
                <a:gd name="T21" fmla="*/ 27 h 28"/>
                <a:gd name="T22" fmla="*/ 12 w 23"/>
                <a:gd name="T23" fmla="*/ 26 h 28"/>
                <a:gd name="T24" fmla="*/ 15 w 23"/>
                <a:gd name="T25" fmla="*/ 25 h 28"/>
                <a:gd name="T26" fmla="*/ 17 w 23"/>
                <a:gd name="T27" fmla="*/ 24 h 28"/>
                <a:gd name="T28" fmla="*/ 19 w 23"/>
                <a:gd name="T29" fmla="*/ 23 h 28"/>
                <a:gd name="T30" fmla="*/ 20 w 23"/>
                <a:gd name="T31" fmla="*/ 22 h 28"/>
                <a:gd name="T32" fmla="*/ 20 w 23"/>
                <a:gd name="T33" fmla="*/ 19 h 28"/>
                <a:gd name="T34" fmla="*/ 22 w 23"/>
                <a:gd name="T35" fmla="*/ 18 h 28"/>
                <a:gd name="T36" fmla="*/ 22 w 23"/>
                <a:gd name="T37" fmla="*/ 14 h 28"/>
                <a:gd name="T38" fmla="*/ 20 w 23"/>
                <a:gd name="T39" fmla="*/ 13 h 28"/>
                <a:gd name="T40" fmla="*/ 19 w 23"/>
                <a:gd name="T41" fmla="*/ 11 h 28"/>
                <a:gd name="T42" fmla="*/ 18 w 23"/>
                <a:gd name="T43" fmla="*/ 13 h 28"/>
                <a:gd name="T44" fmla="*/ 16 w 23"/>
                <a:gd name="T45" fmla="*/ 11 h 28"/>
                <a:gd name="T46" fmla="*/ 17 w 23"/>
                <a:gd name="T47" fmla="*/ 10 h 28"/>
                <a:gd name="T48" fmla="*/ 19 w 23"/>
                <a:gd name="T49" fmla="*/ 7 h 28"/>
                <a:gd name="T50" fmla="*/ 20 w 23"/>
                <a:gd name="T51" fmla="*/ 7 h 28"/>
                <a:gd name="T52" fmla="*/ 21 w 23"/>
                <a:gd name="T53" fmla="*/ 6 h 28"/>
                <a:gd name="T54" fmla="*/ 20 w 23"/>
                <a:gd name="T55" fmla="*/ 4 h 28"/>
                <a:gd name="T56" fmla="*/ 22 w 23"/>
                <a:gd name="T57" fmla="*/ 4 h 28"/>
                <a:gd name="T58" fmla="*/ 21 w 23"/>
                <a:gd name="T59" fmla="*/ 1 h 28"/>
                <a:gd name="T60" fmla="*/ 19 w 23"/>
                <a:gd name="T61" fmla="*/ 2 h 28"/>
                <a:gd name="T62" fmla="*/ 16 w 23"/>
                <a:gd name="T63" fmla="*/ 3 h 28"/>
                <a:gd name="T64" fmla="*/ 13 w 23"/>
                <a:gd name="T65" fmla="*/ 2 h 28"/>
                <a:gd name="T66" fmla="*/ 14 w 23"/>
                <a:gd name="T67" fmla="*/ 1 h 28"/>
                <a:gd name="T68" fmla="*/ 11 w 23"/>
                <a:gd name="T69" fmla="*/ 1 h 28"/>
                <a:gd name="T70" fmla="*/ 9 w 23"/>
                <a:gd name="T71" fmla="*/ 1 h 28"/>
                <a:gd name="T72" fmla="*/ 6 w 23"/>
                <a:gd name="T73" fmla="*/ 5 h 28"/>
                <a:gd name="T74" fmla="*/ 7 w 23"/>
                <a:gd name="T75" fmla="*/ 7 h 28"/>
                <a:gd name="T76" fmla="*/ 9 w 23"/>
                <a:gd name="T77" fmla="*/ 8 h 28"/>
                <a:gd name="T78" fmla="*/ 8 w 23"/>
                <a:gd name="T79" fmla="*/ 11 h 28"/>
                <a:gd name="T80" fmla="*/ 9 w 23"/>
                <a:gd name="T81" fmla="*/ 12 h 28"/>
                <a:gd name="T82" fmla="*/ 7 w 23"/>
                <a:gd name="T83" fmla="*/ 14 h 28"/>
                <a:gd name="T84" fmla="*/ 5 w 23"/>
                <a:gd name="T85" fmla="*/ 13 h 28"/>
                <a:gd name="T86" fmla="*/ 4 w 23"/>
                <a:gd name="T87" fmla="*/ 12 h 28"/>
                <a:gd name="T88" fmla="*/ 5 w 23"/>
                <a:gd name="T89" fmla="*/ 10 h 28"/>
                <a:gd name="T90" fmla="*/ 3 w 23"/>
                <a:gd name="T91" fmla="*/ 9 h 28"/>
                <a:gd name="T92" fmla="*/ 1 w 23"/>
                <a:gd name="T9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" h="28">
                  <a:moveTo>
                    <a:pt x="1" y="10"/>
                  </a:moveTo>
                  <a:cubicBezTo>
                    <a:pt x="1" y="11"/>
                    <a:pt x="0" y="11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0" y="18"/>
                    <a:pt x="1" y="20"/>
                    <a:pt x="2" y="20"/>
                  </a:cubicBezTo>
                  <a:cubicBezTo>
                    <a:pt x="2" y="21"/>
                    <a:pt x="3" y="20"/>
                    <a:pt x="4" y="20"/>
                  </a:cubicBezTo>
                  <a:cubicBezTo>
                    <a:pt x="4" y="20"/>
                    <a:pt x="4" y="22"/>
                    <a:pt x="4" y="22"/>
                  </a:cubicBezTo>
                  <a:cubicBezTo>
                    <a:pt x="5" y="23"/>
                    <a:pt x="5" y="22"/>
                    <a:pt x="6" y="22"/>
                  </a:cubicBezTo>
                  <a:cubicBezTo>
                    <a:pt x="6" y="22"/>
                    <a:pt x="7" y="24"/>
                    <a:pt x="7" y="25"/>
                  </a:cubicBezTo>
                  <a:cubicBezTo>
                    <a:pt x="8" y="26"/>
                    <a:pt x="7" y="27"/>
                    <a:pt x="8" y="28"/>
                  </a:cubicBezTo>
                  <a:cubicBezTo>
                    <a:pt x="8" y="28"/>
                    <a:pt x="9" y="28"/>
                    <a:pt x="10" y="27"/>
                  </a:cubicBezTo>
                  <a:cubicBezTo>
                    <a:pt x="11" y="27"/>
                    <a:pt x="11" y="27"/>
                    <a:pt x="12" y="26"/>
                  </a:cubicBezTo>
                  <a:cubicBezTo>
                    <a:pt x="13" y="25"/>
                    <a:pt x="14" y="26"/>
                    <a:pt x="15" y="25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8" y="23"/>
                    <a:pt x="19" y="23"/>
                  </a:cubicBezTo>
                  <a:cubicBezTo>
                    <a:pt x="19" y="23"/>
                    <a:pt x="20" y="22"/>
                    <a:pt x="20" y="22"/>
                  </a:cubicBezTo>
                  <a:cubicBezTo>
                    <a:pt x="21" y="21"/>
                    <a:pt x="20" y="20"/>
                    <a:pt x="20" y="19"/>
                  </a:cubicBezTo>
                  <a:cubicBezTo>
                    <a:pt x="20" y="18"/>
                    <a:pt x="22" y="18"/>
                    <a:pt x="22" y="18"/>
                  </a:cubicBezTo>
                  <a:cubicBezTo>
                    <a:pt x="23" y="17"/>
                    <a:pt x="23" y="15"/>
                    <a:pt x="22" y="14"/>
                  </a:cubicBezTo>
                  <a:cubicBezTo>
                    <a:pt x="21" y="13"/>
                    <a:pt x="21" y="13"/>
                    <a:pt x="20" y="13"/>
                  </a:cubicBezTo>
                  <a:cubicBezTo>
                    <a:pt x="19" y="13"/>
                    <a:pt x="20" y="11"/>
                    <a:pt x="19" y="11"/>
                  </a:cubicBezTo>
                  <a:cubicBezTo>
                    <a:pt x="18" y="10"/>
                    <a:pt x="19" y="12"/>
                    <a:pt x="18" y="13"/>
                  </a:cubicBezTo>
                  <a:cubicBezTo>
                    <a:pt x="18" y="14"/>
                    <a:pt x="17" y="11"/>
                    <a:pt x="16" y="11"/>
                  </a:cubicBezTo>
                  <a:cubicBezTo>
                    <a:pt x="16" y="10"/>
                    <a:pt x="16" y="10"/>
                    <a:pt x="17" y="10"/>
                  </a:cubicBezTo>
                  <a:cubicBezTo>
                    <a:pt x="18" y="10"/>
                    <a:pt x="18" y="8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1" y="6"/>
                    <a:pt x="20" y="5"/>
                    <a:pt x="20" y="4"/>
                  </a:cubicBezTo>
                  <a:cubicBezTo>
                    <a:pt x="21" y="4"/>
                    <a:pt x="22" y="4"/>
                    <a:pt x="22" y="4"/>
                  </a:cubicBezTo>
                  <a:cubicBezTo>
                    <a:pt x="23" y="4"/>
                    <a:pt x="21" y="2"/>
                    <a:pt x="21" y="1"/>
                  </a:cubicBezTo>
                  <a:cubicBezTo>
                    <a:pt x="20" y="1"/>
                    <a:pt x="20" y="2"/>
                    <a:pt x="19" y="2"/>
                  </a:cubicBezTo>
                  <a:cubicBezTo>
                    <a:pt x="19" y="3"/>
                    <a:pt x="17" y="3"/>
                    <a:pt x="16" y="3"/>
                  </a:cubicBezTo>
                  <a:cubicBezTo>
                    <a:pt x="15" y="3"/>
                    <a:pt x="14" y="3"/>
                    <a:pt x="13" y="2"/>
                  </a:cubicBezTo>
                  <a:cubicBezTo>
                    <a:pt x="12" y="1"/>
                    <a:pt x="13" y="1"/>
                    <a:pt x="14" y="1"/>
                  </a:cubicBezTo>
                  <a:cubicBezTo>
                    <a:pt x="14" y="0"/>
                    <a:pt x="12" y="1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7" y="1"/>
                    <a:pt x="6" y="5"/>
                    <a:pt x="6" y="5"/>
                  </a:cubicBezTo>
                  <a:cubicBezTo>
                    <a:pt x="6" y="6"/>
                    <a:pt x="7" y="6"/>
                    <a:pt x="7" y="7"/>
                  </a:cubicBezTo>
                  <a:cubicBezTo>
                    <a:pt x="6" y="8"/>
                    <a:pt x="8" y="8"/>
                    <a:pt x="9" y="8"/>
                  </a:cubicBezTo>
                  <a:cubicBezTo>
                    <a:pt x="10" y="8"/>
                    <a:pt x="9" y="10"/>
                    <a:pt x="8" y="11"/>
                  </a:cubicBezTo>
                  <a:cubicBezTo>
                    <a:pt x="8" y="11"/>
                    <a:pt x="9" y="12"/>
                    <a:pt x="9" y="12"/>
                  </a:cubicBezTo>
                  <a:cubicBezTo>
                    <a:pt x="9" y="12"/>
                    <a:pt x="8" y="13"/>
                    <a:pt x="7" y="14"/>
                  </a:cubicBezTo>
                  <a:cubicBezTo>
                    <a:pt x="7" y="14"/>
                    <a:pt x="6" y="13"/>
                    <a:pt x="5" y="13"/>
                  </a:cubicBezTo>
                  <a:cubicBezTo>
                    <a:pt x="5" y="13"/>
                    <a:pt x="4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5" y="10"/>
                    <a:pt x="4" y="9"/>
                    <a:pt x="3" y="9"/>
                  </a:cubicBezTo>
                  <a:cubicBezTo>
                    <a:pt x="3" y="8"/>
                    <a:pt x="1" y="10"/>
                    <a:pt x="1" y="1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1210073" y="3092028"/>
              <a:ext cx="23049" cy="20743"/>
            </a:xfrm>
            <a:custGeom>
              <a:avLst/>
              <a:gdLst>
                <a:gd name="T0" fmla="*/ 1 w 4"/>
                <a:gd name="T1" fmla="*/ 2 h 4"/>
                <a:gd name="T2" fmla="*/ 1 w 4"/>
                <a:gd name="T3" fmla="*/ 4 h 4"/>
                <a:gd name="T4" fmla="*/ 3 w 4"/>
                <a:gd name="T5" fmla="*/ 2 h 4"/>
                <a:gd name="T6" fmla="*/ 3 w 4"/>
                <a:gd name="T7" fmla="*/ 0 h 4"/>
                <a:gd name="T8" fmla="*/ 2 w 4"/>
                <a:gd name="T9" fmla="*/ 0 h 4"/>
                <a:gd name="T10" fmla="*/ 0 w 4"/>
                <a:gd name="T11" fmla="*/ 3 h 4"/>
                <a:gd name="T12" fmla="*/ 1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1" y="2"/>
                  </a:moveTo>
                  <a:cubicBezTo>
                    <a:pt x="1" y="2"/>
                    <a:pt x="0" y="4"/>
                    <a:pt x="1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4" y="2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5089064" y="3036714"/>
              <a:ext cx="36877" cy="16134"/>
            </a:xfrm>
            <a:custGeom>
              <a:avLst/>
              <a:gdLst>
                <a:gd name="T0" fmla="*/ 1 w 7"/>
                <a:gd name="T1" fmla="*/ 2 h 3"/>
                <a:gd name="T2" fmla="*/ 6 w 7"/>
                <a:gd name="T3" fmla="*/ 2 h 3"/>
                <a:gd name="T4" fmla="*/ 6 w 7"/>
                <a:gd name="T5" fmla="*/ 0 h 3"/>
                <a:gd name="T6" fmla="*/ 2 w 7"/>
                <a:gd name="T7" fmla="*/ 1 h 3"/>
                <a:gd name="T8" fmla="*/ 1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1" y="2"/>
                  </a:moveTo>
                  <a:cubicBezTo>
                    <a:pt x="0" y="3"/>
                    <a:pt x="4" y="2"/>
                    <a:pt x="6" y="2"/>
                  </a:cubicBezTo>
                  <a:cubicBezTo>
                    <a:pt x="7" y="2"/>
                    <a:pt x="7" y="0"/>
                    <a:pt x="6" y="0"/>
                  </a:cubicBezTo>
                  <a:cubicBezTo>
                    <a:pt x="5" y="0"/>
                    <a:pt x="3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5077540" y="2992922"/>
              <a:ext cx="32268" cy="16134"/>
            </a:xfrm>
            <a:custGeom>
              <a:avLst/>
              <a:gdLst>
                <a:gd name="T0" fmla="*/ 5 w 6"/>
                <a:gd name="T1" fmla="*/ 2 h 3"/>
                <a:gd name="T2" fmla="*/ 6 w 6"/>
                <a:gd name="T3" fmla="*/ 0 h 3"/>
                <a:gd name="T4" fmla="*/ 4 w 6"/>
                <a:gd name="T5" fmla="*/ 1 h 3"/>
                <a:gd name="T6" fmla="*/ 1 w 6"/>
                <a:gd name="T7" fmla="*/ 2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5" y="1"/>
                    <a:pt x="4" y="1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3"/>
                    <a:pt x="4" y="2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4204019" y="3414699"/>
              <a:ext cx="39181" cy="32268"/>
            </a:xfrm>
            <a:custGeom>
              <a:avLst/>
              <a:gdLst>
                <a:gd name="T0" fmla="*/ 3 w 7"/>
                <a:gd name="T1" fmla="*/ 6 h 6"/>
                <a:gd name="T2" fmla="*/ 7 w 7"/>
                <a:gd name="T3" fmla="*/ 2 h 6"/>
                <a:gd name="T4" fmla="*/ 4 w 7"/>
                <a:gd name="T5" fmla="*/ 0 h 6"/>
                <a:gd name="T6" fmla="*/ 1 w 7"/>
                <a:gd name="T7" fmla="*/ 1 h 6"/>
                <a:gd name="T8" fmla="*/ 3 w 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3" y="6"/>
                  </a:moveTo>
                  <a:cubicBezTo>
                    <a:pt x="4" y="6"/>
                    <a:pt x="7" y="3"/>
                    <a:pt x="7" y="2"/>
                  </a:cubicBezTo>
                  <a:cubicBezTo>
                    <a:pt x="7" y="2"/>
                    <a:pt x="5" y="0"/>
                    <a:pt x="4" y="0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1" y="2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2" name="Freeform 102"/>
            <p:cNvSpPr>
              <a:spLocks/>
            </p:cNvSpPr>
            <p:nvPr/>
          </p:nvSpPr>
          <p:spPr bwMode="auto">
            <a:xfrm>
              <a:off x="4406840" y="3359385"/>
              <a:ext cx="36877" cy="43791"/>
            </a:xfrm>
            <a:custGeom>
              <a:avLst/>
              <a:gdLst>
                <a:gd name="T0" fmla="*/ 5 w 7"/>
                <a:gd name="T1" fmla="*/ 4 h 8"/>
                <a:gd name="T2" fmla="*/ 2 w 7"/>
                <a:gd name="T3" fmla="*/ 1 h 8"/>
                <a:gd name="T4" fmla="*/ 0 w 7"/>
                <a:gd name="T5" fmla="*/ 3 h 8"/>
                <a:gd name="T6" fmla="*/ 3 w 7"/>
                <a:gd name="T7" fmla="*/ 6 h 8"/>
                <a:gd name="T8" fmla="*/ 5 w 7"/>
                <a:gd name="T9" fmla="*/ 8 h 8"/>
                <a:gd name="T10" fmla="*/ 7 w 7"/>
                <a:gd name="T11" fmla="*/ 6 h 8"/>
                <a:gd name="T12" fmla="*/ 5 w 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5" y="4"/>
                  </a:moveTo>
                  <a:cubicBezTo>
                    <a:pt x="4" y="3"/>
                    <a:pt x="3" y="2"/>
                    <a:pt x="2" y="1"/>
                  </a:cubicBezTo>
                  <a:cubicBezTo>
                    <a:pt x="2" y="0"/>
                    <a:pt x="1" y="2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4" y="7"/>
                    <a:pt x="4" y="8"/>
                    <a:pt x="5" y="8"/>
                  </a:cubicBezTo>
                  <a:cubicBezTo>
                    <a:pt x="7" y="8"/>
                    <a:pt x="7" y="7"/>
                    <a:pt x="7" y="6"/>
                  </a:cubicBezTo>
                  <a:cubicBezTo>
                    <a:pt x="7" y="5"/>
                    <a:pt x="6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4630408" y="3207267"/>
              <a:ext cx="32268" cy="32268"/>
            </a:xfrm>
            <a:custGeom>
              <a:avLst/>
              <a:gdLst>
                <a:gd name="T0" fmla="*/ 1 w 6"/>
                <a:gd name="T1" fmla="*/ 5 h 6"/>
                <a:gd name="T2" fmla="*/ 3 w 6"/>
                <a:gd name="T3" fmla="*/ 5 h 6"/>
                <a:gd name="T4" fmla="*/ 5 w 6"/>
                <a:gd name="T5" fmla="*/ 2 h 6"/>
                <a:gd name="T6" fmla="*/ 4 w 6"/>
                <a:gd name="T7" fmla="*/ 0 h 6"/>
                <a:gd name="T8" fmla="*/ 1 w 6"/>
                <a:gd name="T9" fmla="*/ 1 h 6"/>
                <a:gd name="T10" fmla="*/ 0 w 6"/>
                <a:gd name="T11" fmla="*/ 6 h 6"/>
                <a:gd name="T12" fmla="*/ 1 w 6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1" y="5"/>
                  </a:moveTo>
                  <a:cubicBezTo>
                    <a:pt x="2" y="4"/>
                    <a:pt x="2" y="5"/>
                    <a:pt x="3" y="5"/>
                  </a:cubicBezTo>
                  <a:cubicBezTo>
                    <a:pt x="6" y="5"/>
                    <a:pt x="6" y="3"/>
                    <a:pt x="5" y="2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0" y="5"/>
                    <a:pt x="0" y="6"/>
                  </a:cubicBezTo>
                  <a:cubicBezTo>
                    <a:pt x="1" y="6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4706466" y="3216486"/>
              <a:ext cx="16134" cy="23049"/>
            </a:xfrm>
            <a:custGeom>
              <a:avLst/>
              <a:gdLst>
                <a:gd name="T0" fmla="*/ 2 w 3"/>
                <a:gd name="T1" fmla="*/ 3 h 4"/>
                <a:gd name="T2" fmla="*/ 3 w 3"/>
                <a:gd name="T3" fmla="*/ 1 h 4"/>
                <a:gd name="T4" fmla="*/ 1 w 3"/>
                <a:gd name="T5" fmla="*/ 1 h 4"/>
                <a:gd name="T6" fmla="*/ 2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3" y="3"/>
                    <a:pt x="3" y="2"/>
                    <a:pt x="3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4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5" name="Freeform 105"/>
            <p:cNvSpPr>
              <a:spLocks/>
            </p:cNvSpPr>
            <p:nvPr/>
          </p:nvSpPr>
          <p:spPr bwMode="auto">
            <a:xfrm>
              <a:off x="4770999" y="3234924"/>
              <a:ext cx="23049" cy="9219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0 w 4"/>
                <a:gd name="T5" fmla="*/ 1 h 2"/>
                <a:gd name="T6" fmla="*/ 3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2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4794049" y="3211878"/>
              <a:ext cx="20743" cy="16134"/>
            </a:xfrm>
            <a:custGeom>
              <a:avLst/>
              <a:gdLst>
                <a:gd name="T0" fmla="*/ 3 w 4"/>
                <a:gd name="T1" fmla="*/ 0 h 3"/>
                <a:gd name="T2" fmla="*/ 1 w 4"/>
                <a:gd name="T3" fmla="*/ 2 h 3"/>
                <a:gd name="T4" fmla="*/ 2 w 4"/>
                <a:gd name="T5" fmla="*/ 3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4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7" name="Freeform 107"/>
            <p:cNvSpPr>
              <a:spLocks/>
            </p:cNvSpPr>
            <p:nvPr/>
          </p:nvSpPr>
          <p:spPr bwMode="auto">
            <a:xfrm>
              <a:off x="5425565" y="3147343"/>
              <a:ext cx="32268" cy="20743"/>
            </a:xfrm>
            <a:custGeom>
              <a:avLst/>
              <a:gdLst>
                <a:gd name="T0" fmla="*/ 1 w 6"/>
                <a:gd name="T1" fmla="*/ 1 h 4"/>
                <a:gd name="T2" fmla="*/ 0 w 6"/>
                <a:gd name="T3" fmla="*/ 3 h 4"/>
                <a:gd name="T4" fmla="*/ 5 w 6"/>
                <a:gd name="T5" fmla="*/ 3 h 4"/>
                <a:gd name="T6" fmla="*/ 4 w 6"/>
                <a:gd name="T7" fmla="*/ 1 h 4"/>
                <a:gd name="T8" fmla="*/ 1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6" y="3"/>
                    <a:pt x="5" y="2"/>
                    <a:pt x="4" y="1"/>
                  </a:cubicBezTo>
                  <a:cubicBezTo>
                    <a:pt x="4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5981024" y="3195745"/>
              <a:ext cx="78364" cy="39181"/>
            </a:xfrm>
            <a:custGeom>
              <a:avLst/>
              <a:gdLst>
                <a:gd name="T0" fmla="*/ 3 w 14"/>
                <a:gd name="T1" fmla="*/ 5 h 7"/>
                <a:gd name="T2" fmla="*/ 13 w 14"/>
                <a:gd name="T3" fmla="*/ 7 h 7"/>
                <a:gd name="T4" fmla="*/ 10 w 14"/>
                <a:gd name="T5" fmla="*/ 1 h 7"/>
                <a:gd name="T6" fmla="*/ 6 w 14"/>
                <a:gd name="T7" fmla="*/ 0 h 7"/>
                <a:gd name="T8" fmla="*/ 3 w 14"/>
                <a:gd name="T9" fmla="*/ 0 h 7"/>
                <a:gd name="T10" fmla="*/ 3 w 14"/>
                <a:gd name="T11" fmla="*/ 3 h 7"/>
                <a:gd name="T12" fmla="*/ 1 w 14"/>
                <a:gd name="T13" fmla="*/ 5 h 7"/>
                <a:gd name="T14" fmla="*/ 3 w 1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7">
                  <a:moveTo>
                    <a:pt x="3" y="5"/>
                  </a:moveTo>
                  <a:cubicBezTo>
                    <a:pt x="4" y="5"/>
                    <a:pt x="11" y="6"/>
                    <a:pt x="13" y="7"/>
                  </a:cubicBezTo>
                  <a:cubicBezTo>
                    <a:pt x="14" y="7"/>
                    <a:pt x="12" y="2"/>
                    <a:pt x="10" y="1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3" y="2"/>
                    <a:pt x="3" y="3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0" y="6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5971805" y="3172696"/>
              <a:ext cx="20743" cy="27657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0 h 5"/>
                <a:gd name="T4" fmla="*/ 2 w 4"/>
                <a:gd name="T5" fmla="*/ 4 h 5"/>
                <a:gd name="T6" fmla="*/ 4 w 4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5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5888831" y="3059762"/>
              <a:ext cx="175165" cy="92193"/>
            </a:xfrm>
            <a:custGeom>
              <a:avLst/>
              <a:gdLst>
                <a:gd name="T0" fmla="*/ 4 w 32"/>
                <a:gd name="T1" fmla="*/ 12 h 17"/>
                <a:gd name="T2" fmla="*/ 7 w 32"/>
                <a:gd name="T3" fmla="*/ 15 h 17"/>
                <a:gd name="T4" fmla="*/ 11 w 32"/>
                <a:gd name="T5" fmla="*/ 17 h 17"/>
                <a:gd name="T6" fmla="*/ 12 w 32"/>
                <a:gd name="T7" fmla="*/ 15 h 17"/>
                <a:gd name="T8" fmla="*/ 12 w 32"/>
                <a:gd name="T9" fmla="*/ 13 h 17"/>
                <a:gd name="T10" fmla="*/ 14 w 32"/>
                <a:gd name="T11" fmla="*/ 14 h 17"/>
                <a:gd name="T12" fmla="*/ 20 w 32"/>
                <a:gd name="T13" fmla="*/ 14 h 17"/>
                <a:gd name="T14" fmla="*/ 21 w 32"/>
                <a:gd name="T15" fmla="*/ 14 h 17"/>
                <a:gd name="T16" fmla="*/ 22 w 32"/>
                <a:gd name="T17" fmla="*/ 15 h 17"/>
                <a:gd name="T18" fmla="*/ 26 w 32"/>
                <a:gd name="T19" fmla="*/ 14 h 17"/>
                <a:gd name="T20" fmla="*/ 24 w 32"/>
                <a:gd name="T21" fmla="*/ 13 h 17"/>
                <a:gd name="T22" fmla="*/ 20 w 32"/>
                <a:gd name="T23" fmla="*/ 9 h 17"/>
                <a:gd name="T24" fmla="*/ 20 w 32"/>
                <a:gd name="T25" fmla="*/ 6 h 17"/>
                <a:gd name="T26" fmla="*/ 22 w 32"/>
                <a:gd name="T27" fmla="*/ 6 h 17"/>
                <a:gd name="T28" fmla="*/ 21 w 32"/>
                <a:gd name="T29" fmla="*/ 8 h 17"/>
                <a:gd name="T30" fmla="*/ 24 w 32"/>
                <a:gd name="T31" fmla="*/ 12 h 17"/>
                <a:gd name="T32" fmla="*/ 28 w 32"/>
                <a:gd name="T33" fmla="*/ 13 h 17"/>
                <a:gd name="T34" fmla="*/ 30 w 32"/>
                <a:gd name="T35" fmla="*/ 11 h 17"/>
                <a:gd name="T36" fmla="*/ 29 w 32"/>
                <a:gd name="T37" fmla="*/ 9 h 17"/>
                <a:gd name="T38" fmla="*/ 31 w 32"/>
                <a:gd name="T39" fmla="*/ 8 h 17"/>
                <a:gd name="T40" fmla="*/ 26 w 32"/>
                <a:gd name="T41" fmla="*/ 5 h 17"/>
                <a:gd name="T42" fmla="*/ 22 w 32"/>
                <a:gd name="T43" fmla="*/ 4 h 17"/>
                <a:gd name="T44" fmla="*/ 18 w 32"/>
                <a:gd name="T45" fmla="*/ 3 h 17"/>
                <a:gd name="T46" fmla="*/ 16 w 32"/>
                <a:gd name="T47" fmla="*/ 1 h 17"/>
                <a:gd name="T48" fmla="*/ 15 w 32"/>
                <a:gd name="T49" fmla="*/ 2 h 17"/>
                <a:gd name="T50" fmla="*/ 15 w 32"/>
                <a:gd name="T51" fmla="*/ 5 h 17"/>
                <a:gd name="T52" fmla="*/ 15 w 32"/>
                <a:gd name="T53" fmla="*/ 6 h 17"/>
                <a:gd name="T54" fmla="*/ 13 w 32"/>
                <a:gd name="T55" fmla="*/ 5 h 17"/>
                <a:gd name="T56" fmla="*/ 12 w 32"/>
                <a:gd name="T57" fmla="*/ 5 h 17"/>
                <a:gd name="T58" fmla="*/ 10 w 32"/>
                <a:gd name="T59" fmla="*/ 3 h 17"/>
                <a:gd name="T60" fmla="*/ 7 w 32"/>
                <a:gd name="T61" fmla="*/ 1 h 17"/>
                <a:gd name="T62" fmla="*/ 5 w 32"/>
                <a:gd name="T63" fmla="*/ 1 h 17"/>
                <a:gd name="T64" fmla="*/ 2 w 32"/>
                <a:gd name="T65" fmla="*/ 3 h 17"/>
                <a:gd name="T66" fmla="*/ 2 w 32"/>
                <a:gd name="T67" fmla="*/ 5 h 17"/>
                <a:gd name="T68" fmla="*/ 2 w 32"/>
                <a:gd name="T69" fmla="*/ 6 h 17"/>
                <a:gd name="T70" fmla="*/ 3 w 32"/>
                <a:gd name="T71" fmla="*/ 9 h 17"/>
                <a:gd name="T72" fmla="*/ 1 w 32"/>
                <a:gd name="T73" fmla="*/ 9 h 17"/>
                <a:gd name="T74" fmla="*/ 4 w 32"/>
                <a:gd name="T7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" h="17">
                  <a:moveTo>
                    <a:pt x="4" y="12"/>
                  </a:moveTo>
                  <a:cubicBezTo>
                    <a:pt x="5" y="14"/>
                    <a:pt x="6" y="14"/>
                    <a:pt x="7" y="15"/>
                  </a:cubicBezTo>
                  <a:cubicBezTo>
                    <a:pt x="8" y="16"/>
                    <a:pt x="9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4"/>
                    <a:pt x="11" y="14"/>
                    <a:pt x="12" y="13"/>
                  </a:cubicBezTo>
                  <a:cubicBezTo>
                    <a:pt x="13" y="13"/>
                    <a:pt x="13" y="14"/>
                    <a:pt x="14" y="14"/>
                  </a:cubicBezTo>
                  <a:cubicBezTo>
                    <a:pt x="15" y="15"/>
                    <a:pt x="18" y="14"/>
                    <a:pt x="20" y="14"/>
                  </a:cubicBezTo>
                  <a:cubicBezTo>
                    <a:pt x="21" y="13"/>
                    <a:pt x="21" y="13"/>
                    <a:pt x="21" y="14"/>
                  </a:cubicBezTo>
                  <a:cubicBezTo>
                    <a:pt x="21" y="14"/>
                    <a:pt x="21" y="15"/>
                    <a:pt x="22" y="15"/>
                  </a:cubicBezTo>
                  <a:cubicBezTo>
                    <a:pt x="23" y="15"/>
                    <a:pt x="26" y="15"/>
                    <a:pt x="26" y="14"/>
                  </a:cubicBezTo>
                  <a:cubicBezTo>
                    <a:pt x="27" y="14"/>
                    <a:pt x="27" y="14"/>
                    <a:pt x="24" y="13"/>
                  </a:cubicBezTo>
                  <a:cubicBezTo>
                    <a:pt x="22" y="13"/>
                    <a:pt x="20" y="9"/>
                    <a:pt x="20" y="9"/>
                  </a:cubicBezTo>
                  <a:cubicBezTo>
                    <a:pt x="19" y="8"/>
                    <a:pt x="19" y="7"/>
                    <a:pt x="20" y="6"/>
                  </a:cubicBezTo>
                  <a:cubicBezTo>
                    <a:pt x="20" y="6"/>
                    <a:pt x="22" y="6"/>
                    <a:pt x="22" y="6"/>
                  </a:cubicBezTo>
                  <a:cubicBezTo>
                    <a:pt x="23" y="6"/>
                    <a:pt x="22" y="8"/>
                    <a:pt x="21" y="8"/>
                  </a:cubicBezTo>
                  <a:cubicBezTo>
                    <a:pt x="21" y="9"/>
                    <a:pt x="23" y="11"/>
                    <a:pt x="24" y="12"/>
                  </a:cubicBezTo>
                  <a:cubicBezTo>
                    <a:pt x="25" y="13"/>
                    <a:pt x="27" y="13"/>
                    <a:pt x="28" y="13"/>
                  </a:cubicBezTo>
                  <a:cubicBezTo>
                    <a:pt x="29" y="13"/>
                    <a:pt x="29" y="12"/>
                    <a:pt x="30" y="11"/>
                  </a:cubicBezTo>
                  <a:cubicBezTo>
                    <a:pt x="31" y="11"/>
                    <a:pt x="30" y="9"/>
                    <a:pt x="29" y="9"/>
                  </a:cubicBezTo>
                  <a:cubicBezTo>
                    <a:pt x="29" y="8"/>
                    <a:pt x="31" y="8"/>
                    <a:pt x="31" y="8"/>
                  </a:cubicBezTo>
                  <a:cubicBezTo>
                    <a:pt x="32" y="7"/>
                    <a:pt x="28" y="6"/>
                    <a:pt x="26" y="5"/>
                  </a:cubicBezTo>
                  <a:cubicBezTo>
                    <a:pt x="25" y="4"/>
                    <a:pt x="23" y="4"/>
                    <a:pt x="22" y="4"/>
                  </a:cubicBezTo>
                  <a:cubicBezTo>
                    <a:pt x="21" y="4"/>
                    <a:pt x="20" y="3"/>
                    <a:pt x="18" y="3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5" y="1"/>
                    <a:pt x="16" y="2"/>
                    <a:pt x="15" y="2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6"/>
                    <a:pt x="16" y="6"/>
                    <a:pt x="15" y="6"/>
                  </a:cubicBezTo>
                  <a:cubicBezTo>
                    <a:pt x="14" y="7"/>
                    <a:pt x="14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1" y="5"/>
                    <a:pt x="10" y="4"/>
                    <a:pt x="10" y="3"/>
                  </a:cubicBezTo>
                  <a:cubicBezTo>
                    <a:pt x="10" y="3"/>
                    <a:pt x="9" y="2"/>
                    <a:pt x="7" y="1"/>
                  </a:cubicBezTo>
                  <a:cubicBezTo>
                    <a:pt x="6" y="0"/>
                    <a:pt x="6" y="1"/>
                    <a:pt x="5" y="1"/>
                  </a:cubicBezTo>
                  <a:cubicBezTo>
                    <a:pt x="4" y="2"/>
                    <a:pt x="2" y="3"/>
                    <a:pt x="2" y="3"/>
                  </a:cubicBez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2" y="5"/>
                    <a:pt x="2" y="6"/>
                  </a:cubicBezTo>
                  <a:cubicBezTo>
                    <a:pt x="1" y="6"/>
                    <a:pt x="3" y="9"/>
                    <a:pt x="3" y="9"/>
                  </a:cubicBezTo>
                  <a:cubicBezTo>
                    <a:pt x="3" y="10"/>
                    <a:pt x="2" y="9"/>
                    <a:pt x="1" y="9"/>
                  </a:cubicBezTo>
                  <a:cubicBezTo>
                    <a:pt x="0" y="10"/>
                    <a:pt x="2" y="11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1" name="Freeform 111"/>
            <p:cNvSpPr>
              <a:spLocks/>
            </p:cNvSpPr>
            <p:nvPr/>
          </p:nvSpPr>
          <p:spPr bwMode="auto">
            <a:xfrm>
              <a:off x="6075521" y="3103552"/>
              <a:ext cx="96802" cy="48401"/>
            </a:xfrm>
            <a:custGeom>
              <a:avLst/>
              <a:gdLst>
                <a:gd name="T0" fmla="*/ 3 w 18"/>
                <a:gd name="T1" fmla="*/ 3 h 9"/>
                <a:gd name="T2" fmla="*/ 6 w 18"/>
                <a:gd name="T3" fmla="*/ 5 h 9"/>
                <a:gd name="T4" fmla="*/ 10 w 18"/>
                <a:gd name="T5" fmla="*/ 7 h 9"/>
                <a:gd name="T6" fmla="*/ 13 w 18"/>
                <a:gd name="T7" fmla="*/ 9 h 9"/>
                <a:gd name="T8" fmla="*/ 13 w 18"/>
                <a:gd name="T9" fmla="*/ 8 h 9"/>
                <a:gd name="T10" fmla="*/ 15 w 18"/>
                <a:gd name="T11" fmla="*/ 8 h 9"/>
                <a:gd name="T12" fmla="*/ 18 w 18"/>
                <a:gd name="T13" fmla="*/ 6 h 9"/>
                <a:gd name="T14" fmla="*/ 16 w 18"/>
                <a:gd name="T15" fmla="*/ 4 h 9"/>
                <a:gd name="T16" fmla="*/ 12 w 18"/>
                <a:gd name="T17" fmla="*/ 3 h 9"/>
                <a:gd name="T18" fmla="*/ 9 w 18"/>
                <a:gd name="T19" fmla="*/ 3 h 9"/>
                <a:gd name="T20" fmla="*/ 9 w 18"/>
                <a:gd name="T21" fmla="*/ 2 h 9"/>
                <a:gd name="T22" fmla="*/ 7 w 18"/>
                <a:gd name="T23" fmla="*/ 1 h 9"/>
                <a:gd name="T24" fmla="*/ 4 w 18"/>
                <a:gd name="T25" fmla="*/ 2 h 9"/>
                <a:gd name="T26" fmla="*/ 1 w 18"/>
                <a:gd name="T27" fmla="*/ 0 h 9"/>
                <a:gd name="T28" fmla="*/ 3 w 18"/>
                <a:gd name="T2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9">
                  <a:moveTo>
                    <a:pt x="3" y="3"/>
                  </a:moveTo>
                  <a:cubicBezTo>
                    <a:pt x="4" y="3"/>
                    <a:pt x="5" y="5"/>
                    <a:pt x="6" y="5"/>
                  </a:cubicBezTo>
                  <a:cubicBezTo>
                    <a:pt x="6" y="5"/>
                    <a:pt x="9" y="7"/>
                    <a:pt x="10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6" y="8"/>
                    <a:pt x="17" y="6"/>
                    <a:pt x="18" y="6"/>
                  </a:cubicBezTo>
                  <a:cubicBezTo>
                    <a:pt x="18" y="5"/>
                    <a:pt x="17" y="4"/>
                    <a:pt x="16" y="4"/>
                  </a:cubicBezTo>
                  <a:cubicBezTo>
                    <a:pt x="16" y="4"/>
                    <a:pt x="14" y="4"/>
                    <a:pt x="12" y="3"/>
                  </a:cubicBezTo>
                  <a:cubicBezTo>
                    <a:pt x="10" y="2"/>
                    <a:pt x="11" y="3"/>
                    <a:pt x="9" y="3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1"/>
                    <a:pt x="9" y="1"/>
                    <a:pt x="7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2" y="2"/>
                    <a:pt x="1" y="0"/>
                    <a:pt x="1" y="0"/>
                  </a:cubicBezTo>
                  <a:cubicBezTo>
                    <a:pt x="0" y="0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2" name="Freeform 112"/>
            <p:cNvSpPr>
              <a:spLocks/>
            </p:cNvSpPr>
            <p:nvPr/>
          </p:nvSpPr>
          <p:spPr bwMode="auto">
            <a:xfrm>
              <a:off x="5884222" y="3179612"/>
              <a:ext cx="27657" cy="20743"/>
            </a:xfrm>
            <a:custGeom>
              <a:avLst/>
              <a:gdLst>
                <a:gd name="T0" fmla="*/ 4 w 5"/>
                <a:gd name="T1" fmla="*/ 3 h 4"/>
                <a:gd name="T2" fmla="*/ 1 w 5"/>
                <a:gd name="T3" fmla="*/ 0 h 4"/>
                <a:gd name="T4" fmla="*/ 4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0"/>
                    <a:pt x="2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3" name="Freeform 113"/>
            <p:cNvSpPr>
              <a:spLocks/>
            </p:cNvSpPr>
            <p:nvPr/>
          </p:nvSpPr>
          <p:spPr bwMode="auto">
            <a:xfrm>
              <a:off x="6594104" y="3391651"/>
              <a:ext cx="20743" cy="23049"/>
            </a:xfrm>
            <a:custGeom>
              <a:avLst/>
              <a:gdLst>
                <a:gd name="T0" fmla="*/ 0 w 4"/>
                <a:gd name="T1" fmla="*/ 1 h 4"/>
                <a:gd name="T2" fmla="*/ 3 w 4"/>
                <a:gd name="T3" fmla="*/ 4 h 4"/>
                <a:gd name="T4" fmla="*/ 4 w 4"/>
                <a:gd name="T5" fmla="*/ 0 h 4"/>
                <a:gd name="T6" fmla="*/ 1 w 4"/>
                <a:gd name="T7" fmla="*/ 0 h 4"/>
                <a:gd name="T8" fmla="*/ 0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4" y="4"/>
                    <a:pt x="4" y="1"/>
                    <a:pt x="4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4" name="Freeform 114"/>
            <p:cNvSpPr>
              <a:spLocks/>
            </p:cNvSpPr>
            <p:nvPr/>
          </p:nvSpPr>
          <p:spPr bwMode="auto">
            <a:xfrm>
              <a:off x="6790011" y="3327119"/>
              <a:ext cx="64534" cy="16134"/>
            </a:xfrm>
            <a:custGeom>
              <a:avLst/>
              <a:gdLst>
                <a:gd name="T0" fmla="*/ 3 w 12"/>
                <a:gd name="T1" fmla="*/ 3 h 3"/>
                <a:gd name="T2" fmla="*/ 11 w 12"/>
                <a:gd name="T3" fmla="*/ 3 h 3"/>
                <a:gd name="T4" fmla="*/ 12 w 12"/>
                <a:gd name="T5" fmla="*/ 1 h 3"/>
                <a:gd name="T6" fmla="*/ 7 w 12"/>
                <a:gd name="T7" fmla="*/ 0 h 3"/>
                <a:gd name="T8" fmla="*/ 2 w 12"/>
                <a:gd name="T9" fmla="*/ 1 h 3"/>
                <a:gd name="T10" fmla="*/ 3 w 1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">
                  <a:moveTo>
                    <a:pt x="3" y="3"/>
                  </a:moveTo>
                  <a:cubicBezTo>
                    <a:pt x="5" y="3"/>
                    <a:pt x="10" y="3"/>
                    <a:pt x="11" y="3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1"/>
                    <a:pt x="10" y="1"/>
                    <a:pt x="7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0" y="1"/>
                    <a:pt x="1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5" name="Freeform 115"/>
            <p:cNvSpPr>
              <a:spLocks/>
            </p:cNvSpPr>
            <p:nvPr/>
          </p:nvSpPr>
          <p:spPr bwMode="auto">
            <a:xfrm>
              <a:off x="4263943" y="3207268"/>
              <a:ext cx="126764" cy="152117"/>
            </a:xfrm>
            <a:custGeom>
              <a:avLst/>
              <a:gdLst>
                <a:gd name="T0" fmla="*/ 2 w 23"/>
                <a:gd name="T1" fmla="*/ 19 h 28"/>
                <a:gd name="T2" fmla="*/ 5 w 23"/>
                <a:gd name="T3" fmla="*/ 20 h 28"/>
                <a:gd name="T4" fmla="*/ 6 w 23"/>
                <a:gd name="T5" fmla="*/ 21 h 28"/>
                <a:gd name="T6" fmla="*/ 7 w 23"/>
                <a:gd name="T7" fmla="*/ 20 h 28"/>
                <a:gd name="T8" fmla="*/ 8 w 23"/>
                <a:gd name="T9" fmla="*/ 21 h 28"/>
                <a:gd name="T10" fmla="*/ 8 w 23"/>
                <a:gd name="T11" fmla="*/ 23 h 28"/>
                <a:gd name="T12" fmla="*/ 8 w 23"/>
                <a:gd name="T13" fmla="*/ 25 h 28"/>
                <a:gd name="T14" fmla="*/ 13 w 23"/>
                <a:gd name="T15" fmla="*/ 26 h 28"/>
                <a:gd name="T16" fmla="*/ 15 w 23"/>
                <a:gd name="T17" fmla="*/ 27 h 28"/>
                <a:gd name="T18" fmla="*/ 16 w 23"/>
                <a:gd name="T19" fmla="*/ 26 h 28"/>
                <a:gd name="T20" fmla="*/ 17 w 23"/>
                <a:gd name="T21" fmla="*/ 28 h 28"/>
                <a:gd name="T22" fmla="*/ 19 w 23"/>
                <a:gd name="T23" fmla="*/ 27 h 28"/>
                <a:gd name="T24" fmla="*/ 21 w 23"/>
                <a:gd name="T25" fmla="*/ 27 h 28"/>
                <a:gd name="T26" fmla="*/ 22 w 23"/>
                <a:gd name="T27" fmla="*/ 27 h 28"/>
                <a:gd name="T28" fmla="*/ 22 w 23"/>
                <a:gd name="T29" fmla="*/ 26 h 28"/>
                <a:gd name="T30" fmla="*/ 21 w 23"/>
                <a:gd name="T31" fmla="*/ 25 h 28"/>
                <a:gd name="T32" fmla="*/ 20 w 23"/>
                <a:gd name="T33" fmla="*/ 24 h 28"/>
                <a:gd name="T34" fmla="*/ 17 w 23"/>
                <a:gd name="T35" fmla="*/ 22 h 28"/>
                <a:gd name="T36" fmla="*/ 17 w 23"/>
                <a:gd name="T37" fmla="*/ 20 h 28"/>
                <a:gd name="T38" fmla="*/ 15 w 23"/>
                <a:gd name="T39" fmla="*/ 18 h 28"/>
                <a:gd name="T40" fmla="*/ 14 w 23"/>
                <a:gd name="T41" fmla="*/ 16 h 28"/>
                <a:gd name="T42" fmla="*/ 15 w 23"/>
                <a:gd name="T43" fmla="*/ 13 h 28"/>
                <a:gd name="T44" fmla="*/ 14 w 23"/>
                <a:gd name="T45" fmla="*/ 12 h 28"/>
                <a:gd name="T46" fmla="*/ 14 w 23"/>
                <a:gd name="T47" fmla="*/ 10 h 28"/>
                <a:gd name="T48" fmla="*/ 14 w 23"/>
                <a:gd name="T49" fmla="*/ 9 h 28"/>
                <a:gd name="T50" fmla="*/ 15 w 23"/>
                <a:gd name="T51" fmla="*/ 7 h 28"/>
                <a:gd name="T52" fmla="*/ 15 w 23"/>
                <a:gd name="T53" fmla="*/ 6 h 28"/>
                <a:gd name="T54" fmla="*/ 16 w 23"/>
                <a:gd name="T55" fmla="*/ 6 h 28"/>
                <a:gd name="T56" fmla="*/ 16 w 23"/>
                <a:gd name="T57" fmla="*/ 5 h 28"/>
                <a:gd name="T58" fmla="*/ 17 w 23"/>
                <a:gd name="T59" fmla="*/ 4 h 28"/>
                <a:gd name="T60" fmla="*/ 17 w 23"/>
                <a:gd name="T61" fmla="*/ 2 h 28"/>
                <a:gd name="T62" fmla="*/ 15 w 23"/>
                <a:gd name="T63" fmla="*/ 1 h 28"/>
                <a:gd name="T64" fmla="*/ 13 w 23"/>
                <a:gd name="T65" fmla="*/ 1 h 28"/>
                <a:gd name="T66" fmla="*/ 11 w 23"/>
                <a:gd name="T67" fmla="*/ 0 h 28"/>
                <a:gd name="T68" fmla="*/ 11 w 23"/>
                <a:gd name="T69" fmla="*/ 1 h 28"/>
                <a:gd name="T70" fmla="*/ 9 w 23"/>
                <a:gd name="T71" fmla="*/ 1 h 28"/>
                <a:gd name="T72" fmla="*/ 7 w 23"/>
                <a:gd name="T73" fmla="*/ 4 h 28"/>
                <a:gd name="T74" fmla="*/ 5 w 23"/>
                <a:gd name="T75" fmla="*/ 4 h 28"/>
                <a:gd name="T76" fmla="*/ 5 w 23"/>
                <a:gd name="T77" fmla="*/ 6 h 28"/>
                <a:gd name="T78" fmla="*/ 4 w 23"/>
                <a:gd name="T79" fmla="*/ 6 h 28"/>
                <a:gd name="T80" fmla="*/ 3 w 23"/>
                <a:gd name="T81" fmla="*/ 7 h 28"/>
                <a:gd name="T82" fmla="*/ 5 w 23"/>
                <a:gd name="T83" fmla="*/ 8 h 28"/>
                <a:gd name="T84" fmla="*/ 5 w 23"/>
                <a:gd name="T85" fmla="*/ 9 h 28"/>
                <a:gd name="T86" fmla="*/ 4 w 23"/>
                <a:gd name="T87" fmla="*/ 12 h 28"/>
                <a:gd name="T88" fmla="*/ 4 w 23"/>
                <a:gd name="T89" fmla="*/ 13 h 28"/>
                <a:gd name="T90" fmla="*/ 3 w 23"/>
                <a:gd name="T91" fmla="*/ 13 h 28"/>
                <a:gd name="T92" fmla="*/ 2 w 23"/>
                <a:gd name="T93" fmla="*/ 14 h 28"/>
                <a:gd name="T94" fmla="*/ 1 w 23"/>
                <a:gd name="T95" fmla="*/ 14 h 28"/>
                <a:gd name="T96" fmla="*/ 0 w 23"/>
                <a:gd name="T97" fmla="*/ 17 h 28"/>
                <a:gd name="T98" fmla="*/ 2 w 23"/>
                <a:gd name="T9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8">
                  <a:moveTo>
                    <a:pt x="2" y="19"/>
                  </a:moveTo>
                  <a:cubicBezTo>
                    <a:pt x="2" y="19"/>
                    <a:pt x="4" y="20"/>
                    <a:pt x="5" y="20"/>
                  </a:cubicBezTo>
                  <a:cubicBezTo>
                    <a:pt x="5" y="20"/>
                    <a:pt x="5" y="20"/>
                    <a:pt x="6" y="21"/>
                  </a:cubicBezTo>
                  <a:cubicBezTo>
                    <a:pt x="6" y="21"/>
                    <a:pt x="7" y="21"/>
                    <a:pt x="7" y="20"/>
                  </a:cubicBezTo>
                  <a:cubicBezTo>
                    <a:pt x="8" y="20"/>
                    <a:pt x="8" y="21"/>
                    <a:pt x="8" y="21"/>
                  </a:cubicBezTo>
                  <a:cubicBezTo>
                    <a:pt x="9" y="22"/>
                    <a:pt x="8" y="22"/>
                    <a:pt x="8" y="23"/>
                  </a:cubicBezTo>
                  <a:cubicBezTo>
                    <a:pt x="9" y="24"/>
                    <a:pt x="8" y="25"/>
                    <a:pt x="8" y="25"/>
                  </a:cubicBezTo>
                  <a:cubicBezTo>
                    <a:pt x="8" y="26"/>
                    <a:pt x="12" y="26"/>
                    <a:pt x="13" y="26"/>
                  </a:cubicBezTo>
                  <a:cubicBezTo>
                    <a:pt x="13" y="26"/>
                    <a:pt x="14" y="27"/>
                    <a:pt x="15" y="27"/>
                  </a:cubicBezTo>
                  <a:cubicBezTo>
                    <a:pt x="16" y="27"/>
                    <a:pt x="15" y="26"/>
                    <a:pt x="16" y="26"/>
                  </a:cubicBezTo>
                  <a:cubicBezTo>
                    <a:pt x="16" y="26"/>
                    <a:pt x="17" y="27"/>
                    <a:pt x="17" y="28"/>
                  </a:cubicBezTo>
                  <a:cubicBezTo>
                    <a:pt x="18" y="28"/>
                    <a:pt x="19" y="27"/>
                    <a:pt x="19" y="27"/>
                  </a:cubicBezTo>
                  <a:cubicBezTo>
                    <a:pt x="19" y="27"/>
                    <a:pt x="20" y="27"/>
                    <a:pt x="21" y="27"/>
                  </a:cubicBezTo>
                  <a:cubicBezTo>
                    <a:pt x="21" y="27"/>
                    <a:pt x="21" y="27"/>
                    <a:pt x="22" y="27"/>
                  </a:cubicBezTo>
                  <a:cubicBezTo>
                    <a:pt x="23" y="26"/>
                    <a:pt x="22" y="25"/>
                    <a:pt x="22" y="26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1" y="24"/>
                    <a:pt x="20" y="25"/>
                    <a:pt x="20" y="24"/>
                  </a:cubicBezTo>
                  <a:cubicBezTo>
                    <a:pt x="19" y="23"/>
                    <a:pt x="17" y="22"/>
                    <a:pt x="17" y="22"/>
                  </a:cubicBezTo>
                  <a:cubicBezTo>
                    <a:pt x="17" y="22"/>
                    <a:pt x="17" y="21"/>
                    <a:pt x="17" y="20"/>
                  </a:cubicBezTo>
                  <a:cubicBezTo>
                    <a:pt x="17" y="20"/>
                    <a:pt x="15" y="18"/>
                    <a:pt x="15" y="18"/>
                  </a:cubicBezTo>
                  <a:cubicBezTo>
                    <a:pt x="15" y="17"/>
                    <a:pt x="14" y="16"/>
                    <a:pt x="14" y="16"/>
                  </a:cubicBezTo>
                  <a:cubicBezTo>
                    <a:pt x="14" y="15"/>
                    <a:pt x="14" y="14"/>
                    <a:pt x="15" y="13"/>
                  </a:cubicBezTo>
                  <a:cubicBezTo>
                    <a:pt x="15" y="13"/>
                    <a:pt x="15" y="13"/>
                    <a:pt x="14" y="12"/>
                  </a:cubicBez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9"/>
                  </a:cubicBezTo>
                  <a:cubicBezTo>
                    <a:pt x="14" y="9"/>
                    <a:pt x="15" y="8"/>
                    <a:pt x="15" y="7"/>
                  </a:cubicBezTo>
                  <a:cubicBezTo>
                    <a:pt x="15" y="7"/>
                    <a:pt x="14" y="6"/>
                    <a:pt x="15" y="6"/>
                  </a:cubicBezTo>
                  <a:cubicBezTo>
                    <a:pt x="15" y="5"/>
                    <a:pt x="16" y="6"/>
                    <a:pt x="16" y="6"/>
                  </a:cubicBezTo>
                  <a:cubicBezTo>
                    <a:pt x="17" y="6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8" y="4"/>
                    <a:pt x="18" y="2"/>
                    <a:pt x="17" y="2"/>
                  </a:cubicBezTo>
                  <a:cubicBezTo>
                    <a:pt x="17" y="2"/>
                    <a:pt x="16" y="2"/>
                    <a:pt x="15" y="1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0"/>
                    <a:pt x="11" y="1"/>
                    <a:pt x="11" y="1"/>
                  </a:cubicBezTo>
                  <a:cubicBezTo>
                    <a:pt x="11" y="1"/>
                    <a:pt x="9" y="1"/>
                    <a:pt x="9" y="1"/>
                  </a:cubicBezTo>
                  <a:cubicBezTo>
                    <a:pt x="8" y="1"/>
                    <a:pt x="8" y="4"/>
                    <a:pt x="7" y="4"/>
                  </a:cubicBezTo>
                  <a:cubicBezTo>
                    <a:pt x="7" y="5"/>
                    <a:pt x="6" y="4"/>
                    <a:pt x="5" y="4"/>
                  </a:cubicBez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4" y="11"/>
                    <a:pt x="4" y="1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3"/>
                    <a:pt x="3" y="13"/>
                  </a:cubicBezTo>
                  <a:cubicBezTo>
                    <a:pt x="2" y="13"/>
                    <a:pt x="2" y="13"/>
                    <a:pt x="2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6" name="Freeform 116"/>
            <p:cNvSpPr>
              <a:spLocks/>
            </p:cNvSpPr>
            <p:nvPr/>
          </p:nvSpPr>
          <p:spPr bwMode="auto">
            <a:xfrm>
              <a:off x="4280076" y="3322509"/>
              <a:ext cx="23049" cy="16134"/>
            </a:xfrm>
            <a:custGeom>
              <a:avLst/>
              <a:gdLst>
                <a:gd name="T0" fmla="*/ 1 w 4"/>
                <a:gd name="T1" fmla="*/ 0 h 3"/>
                <a:gd name="T2" fmla="*/ 1 w 4"/>
                <a:gd name="T3" fmla="*/ 1 h 3"/>
                <a:gd name="T4" fmla="*/ 3 w 4"/>
                <a:gd name="T5" fmla="*/ 3 h 3"/>
                <a:gd name="T6" fmla="*/ 3 w 4"/>
                <a:gd name="T7" fmla="*/ 1 h 3"/>
                <a:gd name="T8" fmla="*/ 1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4" y="3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7" name="Freeform 117"/>
            <p:cNvSpPr>
              <a:spLocks/>
            </p:cNvSpPr>
            <p:nvPr/>
          </p:nvSpPr>
          <p:spPr bwMode="auto">
            <a:xfrm>
              <a:off x="4291599" y="2992921"/>
              <a:ext cx="295016" cy="218957"/>
            </a:xfrm>
            <a:custGeom>
              <a:avLst/>
              <a:gdLst>
                <a:gd name="T0" fmla="*/ 4 w 54"/>
                <a:gd name="T1" fmla="*/ 37 h 40"/>
                <a:gd name="T2" fmla="*/ 9 w 54"/>
                <a:gd name="T3" fmla="*/ 39 h 40"/>
                <a:gd name="T4" fmla="*/ 14 w 54"/>
                <a:gd name="T5" fmla="*/ 40 h 40"/>
                <a:gd name="T6" fmla="*/ 15 w 54"/>
                <a:gd name="T7" fmla="*/ 37 h 40"/>
                <a:gd name="T8" fmla="*/ 17 w 54"/>
                <a:gd name="T9" fmla="*/ 36 h 40"/>
                <a:gd name="T10" fmla="*/ 17 w 54"/>
                <a:gd name="T11" fmla="*/ 34 h 40"/>
                <a:gd name="T12" fmla="*/ 18 w 54"/>
                <a:gd name="T13" fmla="*/ 32 h 40"/>
                <a:gd name="T14" fmla="*/ 19 w 54"/>
                <a:gd name="T15" fmla="*/ 31 h 40"/>
                <a:gd name="T16" fmla="*/ 20 w 54"/>
                <a:gd name="T17" fmla="*/ 28 h 40"/>
                <a:gd name="T18" fmla="*/ 20 w 54"/>
                <a:gd name="T19" fmla="*/ 27 h 40"/>
                <a:gd name="T20" fmla="*/ 23 w 54"/>
                <a:gd name="T21" fmla="*/ 26 h 40"/>
                <a:gd name="T22" fmla="*/ 23 w 54"/>
                <a:gd name="T23" fmla="*/ 24 h 40"/>
                <a:gd name="T24" fmla="*/ 27 w 54"/>
                <a:gd name="T25" fmla="*/ 24 h 40"/>
                <a:gd name="T26" fmla="*/ 29 w 54"/>
                <a:gd name="T27" fmla="*/ 21 h 40"/>
                <a:gd name="T28" fmla="*/ 31 w 54"/>
                <a:gd name="T29" fmla="*/ 21 h 40"/>
                <a:gd name="T30" fmla="*/ 35 w 54"/>
                <a:gd name="T31" fmla="*/ 18 h 40"/>
                <a:gd name="T32" fmla="*/ 41 w 54"/>
                <a:gd name="T33" fmla="*/ 15 h 40"/>
                <a:gd name="T34" fmla="*/ 48 w 54"/>
                <a:gd name="T35" fmla="*/ 15 h 40"/>
                <a:gd name="T36" fmla="*/ 52 w 54"/>
                <a:gd name="T37" fmla="*/ 12 h 40"/>
                <a:gd name="T38" fmla="*/ 53 w 54"/>
                <a:gd name="T39" fmla="*/ 10 h 40"/>
                <a:gd name="T40" fmla="*/ 54 w 54"/>
                <a:gd name="T41" fmla="*/ 8 h 40"/>
                <a:gd name="T42" fmla="*/ 54 w 54"/>
                <a:gd name="T43" fmla="*/ 4 h 40"/>
                <a:gd name="T44" fmla="*/ 52 w 54"/>
                <a:gd name="T45" fmla="*/ 1 h 40"/>
                <a:gd name="T46" fmla="*/ 49 w 54"/>
                <a:gd name="T47" fmla="*/ 1 h 40"/>
                <a:gd name="T48" fmla="*/ 46 w 54"/>
                <a:gd name="T49" fmla="*/ 1 h 40"/>
                <a:gd name="T50" fmla="*/ 44 w 54"/>
                <a:gd name="T51" fmla="*/ 5 h 40"/>
                <a:gd name="T52" fmla="*/ 40 w 54"/>
                <a:gd name="T53" fmla="*/ 9 h 40"/>
                <a:gd name="T54" fmla="*/ 34 w 54"/>
                <a:gd name="T55" fmla="*/ 10 h 40"/>
                <a:gd name="T56" fmla="*/ 31 w 54"/>
                <a:gd name="T57" fmla="*/ 9 h 40"/>
                <a:gd name="T58" fmla="*/ 28 w 54"/>
                <a:gd name="T59" fmla="*/ 9 h 40"/>
                <a:gd name="T60" fmla="*/ 25 w 54"/>
                <a:gd name="T61" fmla="*/ 9 h 40"/>
                <a:gd name="T62" fmla="*/ 24 w 54"/>
                <a:gd name="T63" fmla="*/ 11 h 40"/>
                <a:gd name="T64" fmla="*/ 20 w 54"/>
                <a:gd name="T65" fmla="*/ 15 h 40"/>
                <a:gd name="T66" fmla="*/ 18 w 54"/>
                <a:gd name="T67" fmla="*/ 15 h 40"/>
                <a:gd name="T68" fmla="*/ 15 w 54"/>
                <a:gd name="T69" fmla="*/ 18 h 40"/>
                <a:gd name="T70" fmla="*/ 14 w 54"/>
                <a:gd name="T71" fmla="*/ 19 h 40"/>
                <a:gd name="T72" fmla="*/ 11 w 54"/>
                <a:gd name="T73" fmla="*/ 23 h 40"/>
                <a:gd name="T74" fmla="*/ 8 w 54"/>
                <a:gd name="T75" fmla="*/ 24 h 40"/>
                <a:gd name="T76" fmla="*/ 9 w 54"/>
                <a:gd name="T77" fmla="*/ 25 h 40"/>
                <a:gd name="T78" fmla="*/ 8 w 54"/>
                <a:gd name="T79" fmla="*/ 27 h 40"/>
                <a:gd name="T80" fmla="*/ 7 w 54"/>
                <a:gd name="T81" fmla="*/ 29 h 40"/>
                <a:gd name="T82" fmla="*/ 8 w 54"/>
                <a:gd name="T83" fmla="*/ 32 h 40"/>
                <a:gd name="T84" fmla="*/ 4 w 54"/>
                <a:gd name="T85" fmla="*/ 33 h 40"/>
                <a:gd name="T86" fmla="*/ 1 w 54"/>
                <a:gd name="T87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" h="40">
                  <a:moveTo>
                    <a:pt x="4" y="35"/>
                  </a:moveTo>
                  <a:cubicBezTo>
                    <a:pt x="4" y="35"/>
                    <a:pt x="4" y="37"/>
                    <a:pt x="4" y="37"/>
                  </a:cubicBezTo>
                  <a:cubicBezTo>
                    <a:pt x="4" y="37"/>
                    <a:pt x="6" y="37"/>
                    <a:pt x="7" y="38"/>
                  </a:cubicBezTo>
                  <a:cubicBezTo>
                    <a:pt x="7" y="38"/>
                    <a:pt x="8" y="38"/>
                    <a:pt x="9" y="39"/>
                  </a:cubicBezTo>
                  <a:cubicBezTo>
                    <a:pt x="9" y="39"/>
                    <a:pt x="11" y="39"/>
                    <a:pt x="11" y="39"/>
                  </a:cubicBezTo>
                  <a:cubicBezTo>
                    <a:pt x="11" y="40"/>
                    <a:pt x="13" y="40"/>
                    <a:pt x="14" y="40"/>
                  </a:cubicBezTo>
                  <a:cubicBezTo>
                    <a:pt x="14" y="40"/>
                    <a:pt x="15" y="39"/>
                    <a:pt x="15" y="39"/>
                  </a:cubicBezTo>
                  <a:cubicBezTo>
                    <a:pt x="15" y="38"/>
                    <a:pt x="16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6" y="36"/>
                    <a:pt x="17" y="36"/>
                  </a:cubicBezTo>
                  <a:cubicBezTo>
                    <a:pt x="17" y="35"/>
                    <a:pt x="16" y="35"/>
                    <a:pt x="16" y="34"/>
                  </a:cubicBezTo>
                  <a:cubicBezTo>
                    <a:pt x="16" y="34"/>
                    <a:pt x="17" y="35"/>
                    <a:pt x="17" y="34"/>
                  </a:cubicBezTo>
                  <a:cubicBezTo>
                    <a:pt x="17" y="34"/>
                    <a:pt x="17" y="33"/>
                    <a:pt x="16" y="33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2"/>
                    <a:pt x="18" y="32"/>
                    <a:pt x="18" y="31"/>
                  </a:cubicBezTo>
                  <a:cubicBezTo>
                    <a:pt x="17" y="31"/>
                    <a:pt x="18" y="31"/>
                    <a:pt x="19" y="31"/>
                  </a:cubicBezTo>
                  <a:cubicBezTo>
                    <a:pt x="19" y="31"/>
                    <a:pt x="20" y="31"/>
                    <a:pt x="20" y="30"/>
                  </a:cubicBezTo>
                  <a:cubicBezTo>
                    <a:pt x="20" y="29"/>
                    <a:pt x="20" y="28"/>
                    <a:pt x="20" y="28"/>
                  </a:cubicBezTo>
                  <a:cubicBezTo>
                    <a:pt x="21" y="28"/>
                    <a:pt x="22" y="28"/>
                    <a:pt x="22" y="28"/>
                  </a:cubicBezTo>
                  <a:cubicBezTo>
                    <a:pt x="22" y="28"/>
                    <a:pt x="20" y="28"/>
                    <a:pt x="20" y="27"/>
                  </a:cubicBezTo>
                  <a:cubicBezTo>
                    <a:pt x="20" y="27"/>
                    <a:pt x="21" y="27"/>
                    <a:pt x="21" y="27"/>
                  </a:cubicBezTo>
                  <a:cubicBezTo>
                    <a:pt x="22" y="27"/>
                    <a:pt x="22" y="27"/>
                    <a:pt x="23" y="26"/>
                  </a:cubicBezTo>
                  <a:cubicBezTo>
                    <a:pt x="23" y="26"/>
                    <a:pt x="23" y="26"/>
                    <a:pt x="24" y="26"/>
                  </a:cubicBezTo>
                  <a:cubicBezTo>
                    <a:pt x="24" y="25"/>
                    <a:pt x="24" y="25"/>
                    <a:pt x="23" y="24"/>
                  </a:cubicBezTo>
                  <a:cubicBezTo>
                    <a:pt x="23" y="24"/>
                    <a:pt x="25" y="25"/>
                    <a:pt x="26" y="25"/>
                  </a:cubicBezTo>
                  <a:cubicBezTo>
                    <a:pt x="27" y="25"/>
                    <a:pt x="27" y="24"/>
                    <a:pt x="27" y="24"/>
                  </a:cubicBezTo>
                  <a:cubicBezTo>
                    <a:pt x="27" y="24"/>
                    <a:pt x="28" y="24"/>
                    <a:pt x="28" y="24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3" y="20"/>
                    <a:pt x="35" y="19"/>
                    <a:pt x="35" y="18"/>
                  </a:cubicBezTo>
                  <a:cubicBezTo>
                    <a:pt x="36" y="18"/>
                    <a:pt x="38" y="17"/>
                    <a:pt x="38" y="16"/>
                  </a:cubicBezTo>
                  <a:cubicBezTo>
                    <a:pt x="39" y="15"/>
                    <a:pt x="41" y="15"/>
                    <a:pt x="41" y="15"/>
                  </a:cubicBezTo>
                  <a:cubicBezTo>
                    <a:pt x="42" y="15"/>
                    <a:pt x="43" y="15"/>
                    <a:pt x="45" y="16"/>
                  </a:cubicBezTo>
                  <a:cubicBezTo>
                    <a:pt x="46" y="16"/>
                    <a:pt x="47" y="16"/>
                    <a:pt x="48" y="15"/>
                  </a:cubicBezTo>
                  <a:cubicBezTo>
                    <a:pt x="49" y="15"/>
                    <a:pt x="49" y="14"/>
                    <a:pt x="49" y="14"/>
                  </a:cubicBezTo>
                  <a:cubicBezTo>
                    <a:pt x="50" y="13"/>
                    <a:pt x="52" y="13"/>
                    <a:pt x="52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3" y="11"/>
                    <a:pt x="53" y="11"/>
                    <a:pt x="53" y="10"/>
                  </a:cubicBezTo>
                  <a:cubicBezTo>
                    <a:pt x="53" y="10"/>
                    <a:pt x="53" y="9"/>
                    <a:pt x="54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7"/>
                    <a:pt x="53" y="6"/>
                    <a:pt x="53" y="5"/>
                  </a:cubicBezTo>
                  <a:cubicBezTo>
                    <a:pt x="53" y="5"/>
                    <a:pt x="54" y="5"/>
                    <a:pt x="54" y="4"/>
                  </a:cubicBezTo>
                  <a:cubicBezTo>
                    <a:pt x="54" y="4"/>
                    <a:pt x="53" y="3"/>
                    <a:pt x="53" y="3"/>
                  </a:cubicBezTo>
                  <a:cubicBezTo>
                    <a:pt x="52" y="2"/>
                    <a:pt x="52" y="2"/>
                    <a:pt x="52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9" y="0"/>
                    <a:pt x="49" y="0"/>
                    <a:pt x="49" y="1"/>
                  </a:cubicBezTo>
                  <a:cubicBezTo>
                    <a:pt x="49" y="1"/>
                    <a:pt x="48" y="1"/>
                    <a:pt x="48" y="0"/>
                  </a:cubicBezTo>
                  <a:cubicBezTo>
                    <a:pt x="48" y="0"/>
                    <a:pt x="46" y="1"/>
                    <a:pt x="46" y="1"/>
                  </a:cubicBezTo>
                  <a:cubicBezTo>
                    <a:pt x="45" y="1"/>
                    <a:pt x="46" y="2"/>
                    <a:pt x="46" y="2"/>
                  </a:cubicBezTo>
                  <a:cubicBezTo>
                    <a:pt x="46" y="3"/>
                    <a:pt x="45" y="4"/>
                    <a:pt x="44" y="5"/>
                  </a:cubicBezTo>
                  <a:cubicBezTo>
                    <a:pt x="44" y="6"/>
                    <a:pt x="43" y="7"/>
                    <a:pt x="42" y="7"/>
                  </a:cubicBezTo>
                  <a:cubicBezTo>
                    <a:pt x="41" y="7"/>
                    <a:pt x="41" y="8"/>
                    <a:pt x="40" y="9"/>
                  </a:cubicBezTo>
                  <a:cubicBezTo>
                    <a:pt x="39" y="9"/>
                    <a:pt x="37" y="10"/>
                    <a:pt x="36" y="10"/>
                  </a:cubicBezTo>
                  <a:cubicBezTo>
                    <a:pt x="34" y="10"/>
                    <a:pt x="35" y="10"/>
                    <a:pt x="34" y="10"/>
                  </a:cubicBezTo>
                  <a:cubicBezTo>
                    <a:pt x="33" y="11"/>
                    <a:pt x="33" y="9"/>
                    <a:pt x="32" y="9"/>
                  </a:cubicBezTo>
                  <a:cubicBezTo>
                    <a:pt x="32" y="8"/>
                    <a:pt x="32" y="9"/>
                    <a:pt x="31" y="9"/>
                  </a:cubicBezTo>
                  <a:cubicBezTo>
                    <a:pt x="31" y="10"/>
                    <a:pt x="31" y="10"/>
                    <a:pt x="30" y="10"/>
                  </a:cubicBezTo>
                  <a:cubicBezTo>
                    <a:pt x="30" y="10"/>
                    <a:pt x="28" y="9"/>
                    <a:pt x="28" y="9"/>
                  </a:cubicBezTo>
                  <a:cubicBezTo>
                    <a:pt x="28" y="8"/>
                    <a:pt x="27" y="9"/>
                    <a:pt x="26" y="9"/>
                  </a:cubicBezTo>
                  <a:cubicBezTo>
                    <a:pt x="26" y="10"/>
                    <a:pt x="26" y="9"/>
                    <a:pt x="25" y="9"/>
                  </a:cubicBezTo>
                  <a:cubicBezTo>
                    <a:pt x="24" y="9"/>
                    <a:pt x="25" y="10"/>
                    <a:pt x="25" y="10"/>
                  </a:cubicBezTo>
                  <a:cubicBezTo>
                    <a:pt x="26" y="10"/>
                    <a:pt x="25" y="11"/>
                    <a:pt x="24" y="11"/>
                  </a:cubicBezTo>
                  <a:cubicBezTo>
                    <a:pt x="24" y="12"/>
                    <a:pt x="22" y="14"/>
                    <a:pt x="21" y="14"/>
                  </a:cubicBezTo>
                  <a:cubicBezTo>
                    <a:pt x="20" y="14"/>
                    <a:pt x="20" y="15"/>
                    <a:pt x="20" y="15"/>
                  </a:cubicBezTo>
                  <a:cubicBezTo>
                    <a:pt x="19" y="15"/>
                    <a:pt x="19" y="14"/>
                    <a:pt x="19" y="14"/>
                  </a:cubicBezTo>
                  <a:cubicBezTo>
                    <a:pt x="18" y="14"/>
                    <a:pt x="18" y="15"/>
                    <a:pt x="18" y="15"/>
                  </a:cubicBezTo>
                  <a:cubicBezTo>
                    <a:pt x="19" y="16"/>
                    <a:pt x="18" y="16"/>
                    <a:pt x="17" y="16"/>
                  </a:cubicBezTo>
                  <a:cubicBezTo>
                    <a:pt x="16" y="17"/>
                    <a:pt x="16" y="17"/>
                    <a:pt x="15" y="18"/>
                  </a:cubicBezTo>
                  <a:cubicBezTo>
                    <a:pt x="14" y="18"/>
                    <a:pt x="15" y="19"/>
                    <a:pt x="15" y="19"/>
                  </a:cubicBezTo>
                  <a:cubicBezTo>
                    <a:pt x="15" y="20"/>
                    <a:pt x="14" y="19"/>
                    <a:pt x="14" y="19"/>
                  </a:cubicBezTo>
                  <a:cubicBezTo>
                    <a:pt x="13" y="19"/>
                    <a:pt x="12" y="20"/>
                    <a:pt x="13" y="20"/>
                  </a:cubicBezTo>
                  <a:cubicBezTo>
                    <a:pt x="13" y="20"/>
                    <a:pt x="11" y="22"/>
                    <a:pt x="11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8" y="23"/>
                    <a:pt x="8" y="24"/>
                  </a:cubicBezTo>
                  <a:cubicBezTo>
                    <a:pt x="8" y="24"/>
                    <a:pt x="9" y="24"/>
                    <a:pt x="9" y="24"/>
                  </a:cubicBezTo>
                  <a:cubicBezTo>
                    <a:pt x="10" y="24"/>
                    <a:pt x="9" y="25"/>
                    <a:pt x="9" y="25"/>
                  </a:cubicBezTo>
                  <a:cubicBezTo>
                    <a:pt x="8" y="26"/>
                    <a:pt x="10" y="26"/>
                    <a:pt x="10" y="27"/>
                  </a:cubicBezTo>
                  <a:cubicBezTo>
                    <a:pt x="10" y="27"/>
                    <a:pt x="9" y="27"/>
                    <a:pt x="8" y="27"/>
                  </a:cubicBezTo>
                  <a:cubicBezTo>
                    <a:pt x="7" y="27"/>
                    <a:pt x="8" y="28"/>
                    <a:pt x="9" y="29"/>
                  </a:cubicBezTo>
                  <a:cubicBezTo>
                    <a:pt x="10" y="29"/>
                    <a:pt x="8" y="29"/>
                    <a:pt x="7" y="29"/>
                  </a:cubicBezTo>
                  <a:cubicBezTo>
                    <a:pt x="6" y="29"/>
                    <a:pt x="8" y="30"/>
                    <a:pt x="7" y="31"/>
                  </a:cubicBezTo>
                  <a:cubicBezTo>
                    <a:pt x="7" y="31"/>
                    <a:pt x="8" y="32"/>
                    <a:pt x="8" y="32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5" y="32"/>
                    <a:pt x="5" y="32"/>
                    <a:pt x="4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2" y="34"/>
                    <a:pt x="2" y="34"/>
                    <a:pt x="1" y="36"/>
                  </a:cubicBezTo>
                  <a:cubicBezTo>
                    <a:pt x="0" y="37"/>
                    <a:pt x="3" y="35"/>
                    <a:pt x="4" y="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8" name="Freeform 118"/>
            <p:cNvSpPr>
              <a:spLocks/>
            </p:cNvSpPr>
            <p:nvPr/>
          </p:nvSpPr>
          <p:spPr bwMode="auto">
            <a:xfrm>
              <a:off x="3669302" y="3338641"/>
              <a:ext cx="32268" cy="25353"/>
            </a:xfrm>
            <a:custGeom>
              <a:avLst/>
              <a:gdLst>
                <a:gd name="T0" fmla="*/ 1 w 6"/>
                <a:gd name="T1" fmla="*/ 5 h 5"/>
                <a:gd name="T2" fmla="*/ 6 w 6"/>
                <a:gd name="T3" fmla="*/ 2 h 5"/>
                <a:gd name="T4" fmla="*/ 5 w 6"/>
                <a:gd name="T5" fmla="*/ 1 h 5"/>
                <a:gd name="T6" fmla="*/ 1 w 6"/>
                <a:gd name="T7" fmla="*/ 3 h 5"/>
                <a:gd name="T8" fmla="*/ 1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5"/>
                  </a:moveTo>
                  <a:cubicBezTo>
                    <a:pt x="2" y="4"/>
                    <a:pt x="6" y="3"/>
                    <a:pt x="6" y="2"/>
                  </a:cubicBezTo>
                  <a:cubicBezTo>
                    <a:pt x="6" y="1"/>
                    <a:pt x="6" y="0"/>
                    <a:pt x="5" y="1"/>
                  </a:cubicBezTo>
                  <a:cubicBezTo>
                    <a:pt x="4" y="1"/>
                    <a:pt x="1" y="2"/>
                    <a:pt x="1" y="3"/>
                  </a:cubicBezTo>
                  <a:cubicBezTo>
                    <a:pt x="1" y="3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9" name="Freeform 119"/>
            <p:cNvSpPr>
              <a:spLocks/>
            </p:cNvSpPr>
            <p:nvPr/>
          </p:nvSpPr>
          <p:spPr bwMode="auto">
            <a:xfrm>
              <a:off x="3565587" y="3407787"/>
              <a:ext cx="27657" cy="34572"/>
            </a:xfrm>
            <a:custGeom>
              <a:avLst/>
              <a:gdLst>
                <a:gd name="T0" fmla="*/ 1 w 5"/>
                <a:gd name="T1" fmla="*/ 5 h 6"/>
                <a:gd name="T2" fmla="*/ 5 w 5"/>
                <a:gd name="T3" fmla="*/ 2 h 6"/>
                <a:gd name="T4" fmla="*/ 3 w 5"/>
                <a:gd name="T5" fmla="*/ 1 h 6"/>
                <a:gd name="T6" fmla="*/ 2 w 5"/>
                <a:gd name="T7" fmla="*/ 3 h 6"/>
                <a:gd name="T8" fmla="*/ 1 w 5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3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0" name="Freeform 120"/>
            <p:cNvSpPr>
              <a:spLocks/>
            </p:cNvSpPr>
            <p:nvPr/>
          </p:nvSpPr>
          <p:spPr bwMode="auto">
            <a:xfrm>
              <a:off x="3899784" y="4530226"/>
              <a:ext cx="48401" cy="27657"/>
            </a:xfrm>
            <a:custGeom>
              <a:avLst/>
              <a:gdLst>
                <a:gd name="T0" fmla="*/ 7 w 9"/>
                <a:gd name="T1" fmla="*/ 4 h 5"/>
                <a:gd name="T2" fmla="*/ 8 w 9"/>
                <a:gd name="T3" fmla="*/ 0 h 5"/>
                <a:gd name="T4" fmla="*/ 3 w 9"/>
                <a:gd name="T5" fmla="*/ 2 h 5"/>
                <a:gd name="T6" fmla="*/ 0 w 9"/>
                <a:gd name="T7" fmla="*/ 4 h 5"/>
                <a:gd name="T8" fmla="*/ 7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4"/>
                  </a:moveTo>
                  <a:cubicBezTo>
                    <a:pt x="8" y="4"/>
                    <a:pt x="8" y="0"/>
                    <a:pt x="8" y="0"/>
                  </a:cubicBezTo>
                  <a:cubicBezTo>
                    <a:pt x="9" y="0"/>
                    <a:pt x="5" y="2"/>
                    <a:pt x="3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1" name="Freeform 121"/>
            <p:cNvSpPr>
              <a:spLocks/>
            </p:cNvSpPr>
            <p:nvPr/>
          </p:nvSpPr>
          <p:spPr bwMode="auto">
            <a:xfrm>
              <a:off x="391868" y="4103837"/>
              <a:ext cx="99107" cy="71449"/>
            </a:xfrm>
            <a:custGeom>
              <a:avLst/>
              <a:gdLst>
                <a:gd name="T0" fmla="*/ 9 w 18"/>
                <a:gd name="T1" fmla="*/ 9 h 13"/>
                <a:gd name="T2" fmla="*/ 11 w 18"/>
                <a:gd name="T3" fmla="*/ 11 h 13"/>
                <a:gd name="T4" fmla="*/ 16 w 18"/>
                <a:gd name="T5" fmla="*/ 13 h 13"/>
                <a:gd name="T6" fmla="*/ 15 w 18"/>
                <a:gd name="T7" fmla="*/ 8 h 13"/>
                <a:gd name="T8" fmla="*/ 12 w 18"/>
                <a:gd name="T9" fmla="*/ 6 h 13"/>
                <a:gd name="T10" fmla="*/ 8 w 18"/>
                <a:gd name="T11" fmla="*/ 2 h 13"/>
                <a:gd name="T12" fmla="*/ 2 w 18"/>
                <a:gd name="T13" fmla="*/ 0 h 13"/>
                <a:gd name="T14" fmla="*/ 1 w 18"/>
                <a:gd name="T15" fmla="*/ 2 h 13"/>
                <a:gd name="T16" fmla="*/ 7 w 18"/>
                <a:gd name="T17" fmla="*/ 8 h 13"/>
                <a:gd name="T18" fmla="*/ 9 w 18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3">
                  <a:moveTo>
                    <a:pt x="9" y="9"/>
                  </a:moveTo>
                  <a:cubicBezTo>
                    <a:pt x="10" y="9"/>
                    <a:pt x="11" y="9"/>
                    <a:pt x="11" y="11"/>
                  </a:cubicBezTo>
                  <a:cubicBezTo>
                    <a:pt x="11" y="12"/>
                    <a:pt x="14" y="13"/>
                    <a:pt x="16" y="13"/>
                  </a:cubicBezTo>
                  <a:cubicBezTo>
                    <a:pt x="18" y="12"/>
                    <a:pt x="16" y="10"/>
                    <a:pt x="15" y="8"/>
                  </a:cubicBezTo>
                  <a:cubicBezTo>
                    <a:pt x="14" y="7"/>
                    <a:pt x="12" y="6"/>
                    <a:pt x="12" y="6"/>
                  </a:cubicBezTo>
                  <a:cubicBezTo>
                    <a:pt x="12" y="5"/>
                    <a:pt x="10" y="3"/>
                    <a:pt x="8" y="2"/>
                  </a:cubicBezTo>
                  <a:cubicBezTo>
                    <a:pt x="7" y="2"/>
                    <a:pt x="3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6" y="6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2" name="Freeform 122"/>
            <p:cNvSpPr>
              <a:spLocks/>
            </p:cNvSpPr>
            <p:nvPr/>
          </p:nvSpPr>
          <p:spPr bwMode="auto">
            <a:xfrm>
              <a:off x="348076" y="3928671"/>
              <a:ext cx="43791" cy="43791"/>
            </a:xfrm>
            <a:custGeom>
              <a:avLst/>
              <a:gdLst>
                <a:gd name="T0" fmla="*/ 8 w 8"/>
                <a:gd name="T1" fmla="*/ 6 h 8"/>
                <a:gd name="T2" fmla="*/ 6 w 8"/>
                <a:gd name="T3" fmla="*/ 5 h 8"/>
                <a:gd name="T4" fmla="*/ 4 w 8"/>
                <a:gd name="T5" fmla="*/ 4 h 8"/>
                <a:gd name="T6" fmla="*/ 2 w 8"/>
                <a:gd name="T7" fmla="*/ 0 h 8"/>
                <a:gd name="T8" fmla="*/ 1 w 8"/>
                <a:gd name="T9" fmla="*/ 4 h 8"/>
                <a:gd name="T10" fmla="*/ 0 w 8"/>
                <a:gd name="T11" fmla="*/ 7 h 8"/>
                <a:gd name="T12" fmla="*/ 4 w 8"/>
                <a:gd name="T13" fmla="*/ 8 h 8"/>
                <a:gd name="T14" fmla="*/ 8 w 8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cubicBezTo>
                    <a:pt x="8" y="5"/>
                    <a:pt x="7" y="4"/>
                    <a:pt x="6" y="5"/>
                  </a:cubicBezTo>
                  <a:cubicBezTo>
                    <a:pt x="5" y="5"/>
                    <a:pt x="5" y="5"/>
                    <a:pt x="4" y="4"/>
                  </a:cubicBezTo>
                  <a:cubicBezTo>
                    <a:pt x="3" y="2"/>
                    <a:pt x="3" y="0"/>
                    <a:pt x="2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1" y="6"/>
                    <a:pt x="1" y="6"/>
                    <a:pt x="0" y="7"/>
                  </a:cubicBezTo>
                  <a:cubicBezTo>
                    <a:pt x="0" y="8"/>
                    <a:pt x="2" y="8"/>
                    <a:pt x="4" y="8"/>
                  </a:cubicBezTo>
                  <a:cubicBezTo>
                    <a:pt x="5" y="8"/>
                    <a:pt x="8" y="7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3" name="Freeform 123"/>
            <p:cNvSpPr>
              <a:spLocks/>
            </p:cNvSpPr>
            <p:nvPr/>
          </p:nvSpPr>
          <p:spPr bwMode="auto">
            <a:xfrm>
              <a:off x="338858" y="3988596"/>
              <a:ext cx="32268" cy="59926"/>
            </a:xfrm>
            <a:custGeom>
              <a:avLst/>
              <a:gdLst>
                <a:gd name="T0" fmla="*/ 3 w 6"/>
                <a:gd name="T1" fmla="*/ 1 h 11"/>
                <a:gd name="T2" fmla="*/ 2 w 6"/>
                <a:gd name="T3" fmla="*/ 1 h 11"/>
                <a:gd name="T4" fmla="*/ 0 w 6"/>
                <a:gd name="T5" fmla="*/ 6 h 11"/>
                <a:gd name="T6" fmla="*/ 1 w 6"/>
                <a:gd name="T7" fmla="*/ 10 h 11"/>
                <a:gd name="T8" fmla="*/ 3 w 6"/>
                <a:gd name="T9" fmla="*/ 6 h 11"/>
                <a:gd name="T10" fmla="*/ 5 w 6"/>
                <a:gd name="T11" fmla="*/ 2 h 11"/>
                <a:gd name="T12" fmla="*/ 3 w 6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1">
                  <a:moveTo>
                    <a:pt x="3" y="1"/>
                  </a:moveTo>
                  <a:cubicBezTo>
                    <a:pt x="2" y="1"/>
                    <a:pt x="2" y="0"/>
                    <a:pt x="2" y="1"/>
                  </a:cubicBez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0" y="11"/>
                    <a:pt x="1" y="10"/>
                  </a:cubicBezTo>
                  <a:cubicBezTo>
                    <a:pt x="2" y="10"/>
                    <a:pt x="3" y="7"/>
                    <a:pt x="3" y="6"/>
                  </a:cubicBezTo>
                  <a:cubicBezTo>
                    <a:pt x="3" y="5"/>
                    <a:pt x="6" y="2"/>
                    <a:pt x="5" y="2"/>
                  </a:cubicBezTo>
                  <a:cubicBezTo>
                    <a:pt x="5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4" name="Freeform 124"/>
            <p:cNvSpPr>
              <a:spLocks/>
            </p:cNvSpPr>
            <p:nvPr/>
          </p:nvSpPr>
          <p:spPr bwMode="auto">
            <a:xfrm>
              <a:off x="311201" y="3868746"/>
              <a:ext cx="27657" cy="64534"/>
            </a:xfrm>
            <a:custGeom>
              <a:avLst/>
              <a:gdLst>
                <a:gd name="T0" fmla="*/ 3 w 5"/>
                <a:gd name="T1" fmla="*/ 2 h 12"/>
                <a:gd name="T2" fmla="*/ 1 w 5"/>
                <a:gd name="T3" fmla="*/ 0 h 12"/>
                <a:gd name="T4" fmla="*/ 3 w 5"/>
                <a:gd name="T5" fmla="*/ 4 h 12"/>
                <a:gd name="T6" fmla="*/ 3 w 5"/>
                <a:gd name="T7" fmla="*/ 11 h 12"/>
                <a:gd name="T8" fmla="*/ 5 w 5"/>
                <a:gd name="T9" fmla="*/ 6 h 12"/>
                <a:gd name="T10" fmla="*/ 4 w 5"/>
                <a:gd name="T11" fmla="*/ 4 h 12"/>
                <a:gd name="T12" fmla="*/ 3 w 5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2">
                  <a:moveTo>
                    <a:pt x="3" y="2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2" y="3"/>
                    <a:pt x="3" y="4"/>
                  </a:cubicBezTo>
                  <a:cubicBezTo>
                    <a:pt x="3" y="5"/>
                    <a:pt x="3" y="9"/>
                    <a:pt x="3" y="11"/>
                  </a:cubicBezTo>
                  <a:cubicBezTo>
                    <a:pt x="4" y="12"/>
                    <a:pt x="5" y="7"/>
                    <a:pt x="5" y="6"/>
                  </a:cubicBezTo>
                  <a:cubicBezTo>
                    <a:pt x="5" y="6"/>
                    <a:pt x="4" y="4"/>
                    <a:pt x="4" y="4"/>
                  </a:cubicBezTo>
                  <a:cubicBezTo>
                    <a:pt x="4" y="3"/>
                    <a:pt x="4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5" name="Freeform 125"/>
            <p:cNvSpPr>
              <a:spLocks/>
            </p:cNvSpPr>
            <p:nvPr/>
          </p:nvSpPr>
          <p:spPr bwMode="auto">
            <a:xfrm>
              <a:off x="343469" y="3873357"/>
              <a:ext cx="20743" cy="32268"/>
            </a:xfrm>
            <a:custGeom>
              <a:avLst/>
              <a:gdLst>
                <a:gd name="T0" fmla="*/ 0 w 4"/>
                <a:gd name="T1" fmla="*/ 0 h 6"/>
                <a:gd name="T2" fmla="*/ 1 w 4"/>
                <a:gd name="T3" fmla="*/ 3 h 6"/>
                <a:gd name="T4" fmla="*/ 1 w 4"/>
                <a:gd name="T5" fmla="*/ 5 h 6"/>
                <a:gd name="T6" fmla="*/ 4 w 4"/>
                <a:gd name="T7" fmla="*/ 2 h 6"/>
                <a:gd name="T8" fmla="*/ 0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1" y="6"/>
                    <a:pt x="4" y="3"/>
                    <a:pt x="4" y="2"/>
                  </a:cubicBezTo>
                  <a:cubicBezTo>
                    <a:pt x="4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6" name="Freeform 126"/>
            <p:cNvSpPr>
              <a:spLocks/>
            </p:cNvSpPr>
            <p:nvPr/>
          </p:nvSpPr>
          <p:spPr bwMode="auto">
            <a:xfrm>
              <a:off x="354993" y="3896405"/>
              <a:ext cx="16134" cy="25353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2 h 5"/>
                <a:gd name="T4" fmla="*/ 0 w 3"/>
                <a:gd name="T5" fmla="*/ 4 h 5"/>
                <a:gd name="T6" fmla="*/ 2 w 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2" y="4"/>
                    <a:pt x="3" y="0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1" y="5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7" name="Freeform 127"/>
            <p:cNvSpPr>
              <a:spLocks/>
            </p:cNvSpPr>
            <p:nvPr/>
          </p:nvSpPr>
          <p:spPr bwMode="auto">
            <a:xfrm>
              <a:off x="-92142" y="3873356"/>
              <a:ext cx="59926" cy="55315"/>
            </a:xfrm>
            <a:custGeom>
              <a:avLst/>
              <a:gdLst>
                <a:gd name="T0" fmla="*/ 10 w 11"/>
                <a:gd name="T1" fmla="*/ 2 h 10"/>
                <a:gd name="T2" fmla="*/ 9 w 11"/>
                <a:gd name="T3" fmla="*/ 0 h 10"/>
                <a:gd name="T4" fmla="*/ 9 w 11"/>
                <a:gd name="T5" fmla="*/ 2 h 10"/>
                <a:gd name="T6" fmla="*/ 6 w 11"/>
                <a:gd name="T7" fmla="*/ 2 h 10"/>
                <a:gd name="T8" fmla="*/ 5 w 11"/>
                <a:gd name="T9" fmla="*/ 3 h 10"/>
                <a:gd name="T10" fmla="*/ 3 w 11"/>
                <a:gd name="T11" fmla="*/ 3 h 10"/>
                <a:gd name="T12" fmla="*/ 0 w 11"/>
                <a:gd name="T13" fmla="*/ 6 h 10"/>
                <a:gd name="T14" fmla="*/ 2 w 11"/>
                <a:gd name="T15" fmla="*/ 7 h 10"/>
                <a:gd name="T16" fmla="*/ 2 w 11"/>
                <a:gd name="T17" fmla="*/ 9 h 10"/>
                <a:gd name="T18" fmla="*/ 5 w 11"/>
                <a:gd name="T19" fmla="*/ 6 h 10"/>
                <a:gd name="T20" fmla="*/ 6 w 11"/>
                <a:gd name="T21" fmla="*/ 7 h 10"/>
                <a:gd name="T22" fmla="*/ 10 w 11"/>
                <a:gd name="T23" fmla="*/ 4 h 10"/>
                <a:gd name="T24" fmla="*/ 10 w 11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10" y="2"/>
                  </a:moveTo>
                  <a:cubicBezTo>
                    <a:pt x="9" y="2"/>
                    <a:pt x="10" y="1"/>
                    <a:pt x="9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2" y="3"/>
                    <a:pt x="1" y="5"/>
                    <a:pt x="0" y="6"/>
                  </a:cubicBezTo>
                  <a:cubicBezTo>
                    <a:pt x="0" y="7"/>
                    <a:pt x="1" y="7"/>
                    <a:pt x="2" y="7"/>
                  </a:cubicBezTo>
                  <a:cubicBezTo>
                    <a:pt x="3" y="7"/>
                    <a:pt x="2" y="8"/>
                    <a:pt x="2" y="9"/>
                  </a:cubicBezTo>
                  <a:cubicBezTo>
                    <a:pt x="2" y="10"/>
                    <a:pt x="5" y="7"/>
                    <a:pt x="5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7" y="7"/>
                    <a:pt x="9" y="5"/>
                    <a:pt x="10" y="4"/>
                  </a:cubicBezTo>
                  <a:cubicBezTo>
                    <a:pt x="11" y="4"/>
                    <a:pt x="11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8" name="Freeform 128"/>
            <p:cNvSpPr>
              <a:spLocks/>
            </p:cNvSpPr>
            <p:nvPr/>
          </p:nvSpPr>
          <p:spPr bwMode="auto">
            <a:xfrm>
              <a:off x="-39130" y="3861832"/>
              <a:ext cx="27657" cy="11524"/>
            </a:xfrm>
            <a:custGeom>
              <a:avLst/>
              <a:gdLst>
                <a:gd name="T0" fmla="*/ 1 w 5"/>
                <a:gd name="T1" fmla="*/ 0 h 2"/>
                <a:gd name="T2" fmla="*/ 2 w 5"/>
                <a:gd name="T3" fmla="*/ 2 h 2"/>
                <a:gd name="T4" fmla="*/ 5 w 5"/>
                <a:gd name="T5" fmla="*/ 2 h 2"/>
                <a:gd name="T6" fmla="*/ 1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0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3" y="2"/>
                    <a:pt x="5" y="2"/>
                    <a:pt x="5" y="2"/>
                  </a:cubicBezTo>
                  <a:cubicBezTo>
                    <a:pt x="4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9" name="Freeform 129"/>
            <p:cNvSpPr>
              <a:spLocks/>
            </p:cNvSpPr>
            <p:nvPr/>
          </p:nvSpPr>
          <p:spPr bwMode="auto">
            <a:xfrm>
              <a:off x="-338756" y="3972464"/>
              <a:ext cx="32268" cy="16134"/>
            </a:xfrm>
            <a:custGeom>
              <a:avLst/>
              <a:gdLst>
                <a:gd name="T0" fmla="*/ 3 w 6"/>
                <a:gd name="T1" fmla="*/ 1 h 3"/>
                <a:gd name="T2" fmla="*/ 0 w 6"/>
                <a:gd name="T3" fmla="*/ 3 h 3"/>
                <a:gd name="T4" fmla="*/ 5 w 6"/>
                <a:gd name="T5" fmla="*/ 2 h 3"/>
                <a:gd name="T6" fmla="*/ 6 w 6"/>
                <a:gd name="T7" fmla="*/ 0 h 3"/>
                <a:gd name="T8" fmla="*/ 3 w 6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0" y="3"/>
                    <a:pt x="4" y="2"/>
                    <a:pt x="5" y="2"/>
                  </a:cubicBez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0" name="Freeform 130"/>
            <p:cNvSpPr>
              <a:spLocks/>
            </p:cNvSpPr>
            <p:nvPr/>
          </p:nvSpPr>
          <p:spPr bwMode="auto">
            <a:xfrm>
              <a:off x="-403290" y="4004730"/>
              <a:ext cx="20743" cy="23049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3 h 4"/>
                <a:gd name="T4" fmla="*/ 3 w 4"/>
                <a:gd name="T5" fmla="*/ 2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3"/>
                    <a:pt x="0" y="3"/>
                  </a:cubicBezTo>
                  <a:cubicBezTo>
                    <a:pt x="0" y="4"/>
                    <a:pt x="3" y="2"/>
                    <a:pt x="3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1" name="Freeform 131"/>
            <p:cNvSpPr>
              <a:spLocks/>
            </p:cNvSpPr>
            <p:nvPr/>
          </p:nvSpPr>
          <p:spPr bwMode="auto">
            <a:xfrm>
              <a:off x="-447082" y="4020862"/>
              <a:ext cx="32268" cy="23049"/>
            </a:xfrm>
            <a:custGeom>
              <a:avLst/>
              <a:gdLst>
                <a:gd name="T0" fmla="*/ 1 w 6"/>
                <a:gd name="T1" fmla="*/ 3 h 4"/>
                <a:gd name="T2" fmla="*/ 5 w 6"/>
                <a:gd name="T3" fmla="*/ 0 h 4"/>
                <a:gd name="T4" fmla="*/ 1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1" y="3"/>
                  </a:moveTo>
                  <a:cubicBezTo>
                    <a:pt x="1" y="4"/>
                    <a:pt x="6" y="0"/>
                    <a:pt x="5" y="0"/>
                  </a:cubicBezTo>
                  <a:cubicBezTo>
                    <a:pt x="4" y="0"/>
                    <a:pt x="0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2" name="Freeform 132"/>
            <p:cNvSpPr>
              <a:spLocks/>
            </p:cNvSpPr>
            <p:nvPr/>
          </p:nvSpPr>
          <p:spPr bwMode="auto">
            <a:xfrm>
              <a:off x="-315708" y="3785774"/>
              <a:ext cx="36877" cy="27657"/>
            </a:xfrm>
            <a:custGeom>
              <a:avLst/>
              <a:gdLst>
                <a:gd name="T0" fmla="*/ 6 w 7"/>
                <a:gd name="T1" fmla="*/ 1 h 5"/>
                <a:gd name="T2" fmla="*/ 1 w 7"/>
                <a:gd name="T3" fmla="*/ 2 h 5"/>
                <a:gd name="T4" fmla="*/ 3 w 7"/>
                <a:gd name="T5" fmla="*/ 4 h 5"/>
                <a:gd name="T6" fmla="*/ 6 w 7"/>
                <a:gd name="T7" fmla="*/ 4 h 5"/>
                <a:gd name="T8" fmla="*/ 6 w 7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cubicBezTo>
                    <a:pt x="6" y="0"/>
                    <a:pt x="2" y="2"/>
                    <a:pt x="1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3" y="5"/>
                    <a:pt x="5" y="4"/>
                    <a:pt x="6" y="4"/>
                  </a:cubicBezTo>
                  <a:cubicBezTo>
                    <a:pt x="7" y="4"/>
                    <a:pt x="6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3" name="Freeform 133"/>
            <p:cNvSpPr>
              <a:spLocks/>
            </p:cNvSpPr>
            <p:nvPr/>
          </p:nvSpPr>
          <p:spPr bwMode="auto">
            <a:xfrm>
              <a:off x="1405983" y="4027779"/>
              <a:ext cx="43791" cy="20743"/>
            </a:xfrm>
            <a:custGeom>
              <a:avLst/>
              <a:gdLst>
                <a:gd name="T0" fmla="*/ 1 w 8"/>
                <a:gd name="T1" fmla="*/ 0 h 4"/>
                <a:gd name="T2" fmla="*/ 1 w 8"/>
                <a:gd name="T3" fmla="*/ 2 h 4"/>
                <a:gd name="T4" fmla="*/ 6 w 8"/>
                <a:gd name="T5" fmla="*/ 3 h 4"/>
                <a:gd name="T6" fmla="*/ 5 w 8"/>
                <a:gd name="T7" fmla="*/ 1 h 4"/>
                <a:gd name="T8" fmla="*/ 1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1" y="0"/>
                  </a:move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5" y="4"/>
                    <a:pt x="6" y="3"/>
                  </a:cubicBezTo>
                  <a:cubicBezTo>
                    <a:pt x="8" y="3"/>
                    <a:pt x="7" y="2"/>
                    <a:pt x="5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4" name="Freeform 134"/>
            <p:cNvSpPr>
              <a:spLocks/>
            </p:cNvSpPr>
            <p:nvPr/>
          </p:nvSpPr>
          <p:spPr bwMode="auto">
            <a:xfrm>
              <a:off x="3424993" y="3944805"/>
              <a:ext cx="43791" cy="32268"/>
            </a:xfrm>
            <a:custGeom>
              <a:avLst/>
              <a:gdLst>
                <a:gd name="T0" fmla="*/ 4 w 8"/>
                <a:gd name="T1" fmla="*/ 1 h 6"/>
                <a:gd name="T2" fmla="*/ 1 w 8"/>
                <a:gd name="T3" fmla="*/ 2 h 6"/>
                <a:gd name="T4" fmla="*/ 2 w 8"/>
                <a:gd name="T5" fmla="*/ 4 h 6"/>
                <a:gd name="T6" fmla="*/ 4 w 8"/>
                <a:gd name="T7" fmla="*/ 6 h 6"/>
                <a:gd name="T8" fmla="*/ 7 w 8"/>
                <a:gd name="T9" fmla="*/ 6 h 6"/>
                <a:gd name="T10" fmla="*/ 6 w 8"/>
                <a:gd name="T11" fmla="*/ 3 h 6"/>
                <a:gd name="T12" fmla="*/ 7 w 8"/>
                <a:gd name="T13" fmla="*/ 0 h 6"/>
                <a:gd name="T14" fmla="*/ 4 w 8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6">
                  <a:moveTo>
                    <a:pt x="4" y="1"/>
                  </a:moveTo>
                  <a:cubicBezTo>
                    <a:pt x="3" y="2"/>
                    <a:pt x="1" y="2"/>
                    <a:pt x="1" y="2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4" y="5"/>
                    <a:pt x="3" y="6"/>
                    <a:pt x="4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6"/>
                    <a:pt x="6" y="4"/>
                    <a:pt x="6" y="3"/>
                  </a:cubicBezTo>
                  <a:cubicBezTo>
                    <a:pt x="6" y="2"/>
                    <a:pt x="7" y="1"/>
                    <a:pt x="7" y="0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5" name="Freeform 135"/>
            <p:cNvSpPr>
              <a:spLocks/>
            </p:cNvSpPr>
            <p:nvPr/>
          </p:nvSpPr>
          <p:spPr bwMode="auto">
            <a:xfrm>
              <a:off x="3588635" y="3877968"/>
              <a:ext cx="27657" cy="39181"/>
            </a:xfrm>
            <a:custGeom>
              <a:avLst/>
              <a:gdLst>
                <a:gd name="T0" fmla="*/ 3 w 5"/>
                <a:gd name="T1" fmla="*/ 4 h 7"/>
                <a:gd name="T2" fmla="*/ 5 w 5"/>
                <a:gd name="T3" fmla="*/ 1 h 7"/>
                <a:gd name="T4" fmla="*/ 1 w 5"/>
                <a:gd name="T5" fmla="*/ 3 h 7"/>
                <a:gd name="T6" fmla="*/ 1 w 5"/>
                <a:gd name="T7" fmla="*/ 7 h 7"/>
                <a:gd name="T8" fmla="*/ 3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4"/>
                  </a:moveTo>
                  <a:cubicBezTo>
                    <a:pt x="4" y="4"/>
                    <a:pt x="4" y="2"/>
                    <a:pt x="5" y="1"/>
                  </a:cubicBezTo>
                  <a:cubicBezTo>
                    <a:pt x="5" y="0"/>
                    <a:pt x="3" y="2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3" y="5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6" name="Freeform 136"/>
            <p:cNvSpPr>
              <a:spLocks/>
            </p:cNvSpPr>
            <p:nvPr/>
          </p:nvSpPr>
          <p:spPr bwMode="auto">
            <a:xfrm>
              <a:off x="3664693" y="3857225"/>
              <a:ext cx="27657" cy="20743"/>
            </a:xfrm>
            <a:custGeom>
              <a:avLst/>
              <a:gdLst>
                <a:gd name="T0" fmla="*/ 2 w 5"/>
                <a:gd name="T1" fmla="*/ 4 h 4"/>
                <a:gd name="T2" fmla="*/ 5 w 5"/>
                <a:gd name="T3" fmla="*/ 1 h 4"/>
                <a:gd name="T4" fmla="*/ 4 w 5"/>
                <a:gd name="T5" fmla="*/ 0 h 4"/>
                <a:gd name="T6" fmla="*/ 1 w 5"/>
                <a:gd name="T7" fmla="*/ 1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3" y="3"/>
                    <a:pt x="5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7" name="Freeform 137"/>
            <p:cNvSpPr>
              <a:spLocks/>
            </p:cNvSpPr>
            <p:nvPr/>
          </p:nvSpPr>
          <p:spPr bwMode="auto">
            <a:xfrm>
              <a:off x="3669304" y="3841090"/>
              <a:ext cx="16134" cy="11524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0" y="2"/>
                    <a:pt x="1" y="2"/>
                  </a:cubicBezTo>
                  <a:cubicBezTo>
                    <a:pt x="3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8" name="Freeform 138"/>
            <p:cNvSpPr>
              <a:spLocks/>
            </p:cNvSpPr>
            <p:nvPr/>
          </p:nvSpPr>
          <p:spPr bwMode="auto">
            <a:xfrm>
              <a:off x="4510559" y="5945378"/>
              <a:ext cx="20743" cy="27657"/>
            </a:xfrm>
            <a:custGeom>
              <a:avLst/>
              <a:gdLst>
                <a:gd name="T0" fmla="*/ 1 w 4"/>
                <a:gd name="T1" fmla="*/ 1 h 5"/>
                <a:gd name="T2" fmla="*/ 3 w 4"/>
                <a:gd name="T3" fmla="*/ 4 h 5"/>
                <a:gd name="T4" fmla="*/ 1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1" y="1"/>
                  </a:moveTo>
                  <a:cubicBezTo>
                    <a:pt x="0" y="2"/>
                    <a:pt x="2" y="5"/>
                    <a:pt x="3" y="4"/>
                  </a:cubicBezTo>
                  <a:cubicBezTo>
                    <a:pt x="4" y="3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9" name="Freeform 139"/>
            <p:cNvSpPr>
              <a:spLocks/>
            </p:cNvSpPr>
            <p:nvPr/>
          </p:nvSpPr>
          <p:spPr bwMode="auto">
            <a:xfrm>
              <a:off x="7110379" y="5634228"/>
              <a:ext cx="39181" cy="16134"/>
            </a:xfrm>
            <a:custGeom>
              <a:avLst/>
              <a:gdLst>
                <a:gd name="T0" fmla="*/ 0 w 7"/>
                <a:gd name="T1" fmla="*/ 0 h 3"/>
                <a:gd name="T2" fmla="*/ 3 w 7"/>
                <a:gd name="T3" fmla="*/ 2 h 3"/>
                <a:gd name="T4" fmla="*/ 6 w 7"/>
                <a:gd name="T5" fmla="*/ 2 h 3"/>
                <a:gd name="T6" fmla="*/ 0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cubicBezTo>
                    <a:pt x="0" y="0"/>
                    <a:pt x="1" y="1"/>
                    <a:pt x="3" y="2"/>
                  </a:cubicBezTo>
                  <a:cubicBezTo>
                    <a:pt x="4" y="3"/>
                    <a:pt x="6" y="3"/>
                    <a:pt x="6" y="2"/>
                  </a:cubicBezTo>
                  <a:cubicBezTo>
                    <a:pt x="7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0" name="Freeform 140"/>
            <p:cNvSpPr>
              <a:spLocks/>
            </p:cNvSpPr>
            <p:nvPr/>
          </p:nvSpPr>
          <p:spPr bwMode="auto">
            <a:xfrm>
              <a:off x="7181826" y="5661886"/>
              <a:ext cx="23049" cy="9219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2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0" y="2"/>
                    <a:pt x="4" y="2"/>
                    <a:pt x="4" y="2"/>
                  </a:cubicBezTo>
                  <a:cubicBezTo>
                    <a:pt x="4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1" name="Freeform 141"/>
            <p:cNvSpPr>
              <a:spLocks/>
            </p:cNvSpPr>
            <p:nvPr/>
          </p:nvSpPr>
          <p:spPr bwMode="auto">
            <a:xfrm>
              <a:off x="7057369" y="5585828"/>
              <a:ext cx="53010" cy="32268"/>
            </a:xfrm>
            <a:custGeom>
              <a:avLst/>
              <a:gdLst>
                <a:gd name="T0" fmla="*/ 9 w 10"/>
                <a:gd name="T1" fmla="*/ 4 h 6"/>
                <a:gd name="T2" fmla="*/ 3 w 10"/>
                <a:gd name="T3" fmla="*/ 0 h 6"/>
                <a:gd name="T4" fmla="*/ 9 w 10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4"/>
                  </a:moveTo>
                  <a:cubicBezTo>
                    <a:pt x="10" y="2"/>
                    <a:pt x="5" y="0"/>
                    <a:pt x="3" y="0"/>
                  </a:cubicBezTo>
                  <a:cubicBezTo>
                    <a:pt x="0" y="0"/>
                    <a:pt x="8" y="6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2" name="Freeform 142"/>
            <p:cNvSpPr>
              <a:spLocks/>
            </p:cNvSpPr>
            <p:nvPr/>
          </p:nvSpPr>
          <p:spPr bwMode="auto">
            <a:xfrm>
              <a:off x="3489527" y="4523311"/>
              <a:ext cx="11524" cy="11524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2" y="1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3" name="Freeform 143"/>
            <p:cNvSpPr>
              <a:spLocks/>
            </p:cNvSpPr>
            <p:nvPr/>
          </p:nvSpPr>
          <p:spPr bwMode="auto">
            <a:xfrm>
              <a:off x="2562997" y="5044199"/>
              <a:ext cx="20743" cy="9219"/>
            </a:xfrm>
            <a:custGeom>
              <a:avLst/>
              <a:gdLst>
                <a:gd name="T0" fmla="*/ 2 w 4"/>
                <a:gd name="T1" fmla="*/ 0 h 2"/>
                <a:gd name="T2" fmla="*/ 3 w 4"/>
                <a:gd name="T3" fmla="*/ 1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0" y="1"/>
                    <a:pt x="2" y="2"/>
                    <a:pt x="3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4" name="Freeform 144"/>
            <p:cNvSpPr>
              <a:spLocks/>
            </p:cNvSpPr>
            <p:nvPr/>
          </p:nvSpPr>
          <p:spPr bwMode="auto">
            <a:xfrm>
              <a:off x="3314362" y="5323080"/>
              <a:ext cx="23049" cy="9219"/>
            </a:xfrm>
            <a:custGeom>
              <a:avLst/>
              <a:gdLst>
                <a:gd name="T0" fmla="*/ 3 w 4"/>
                <a:gd name="T1" fmla="*/ 1 h 2"/>
                <a:gd name="T2" fmla="*/ 2 w 4"/>
                <a:gd name="T3" fmla="*/ 0 h 2"/>
                <a:gd name="T4" fmla="*/ 3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1"/>
                  </a:moveTo>
                  <a:cubicBezTo>
                    <a:pt x="3" y="1"/>
                    <a:pt x="4" y="0"/>
                    <a:pt x="2" y="0"/>
                  </a:cubicBezTo>
                  <a:cubicBezTo>
                    <a:pt x="0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5" name="Freeform 145"/>
            <p:cNvSpPr>
              <a:spLocks/>
            </p:cNvSpPr>
            <p:nvPr/>
          </p:nvSpPr>
          <p:spPr bwMode="auto">
            <a:xfrm>
              <a:off x="3277486" y="5387613"/>
              <a:ext cx="11524" cy="4611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6" name="Freeform 146"/>
            <p:cNvSpPr>
              <a:spLocks/>
            </p:cNvSpPr>
            <p:nvPr/>
          </p:nvSpPr>
          <p:spPr bwMode="auto">
            <a:xfrm>
              <a:off x="4482899" y="5498245"/>
              <a:ext cx="16134" cy="16134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2"/>
                    <a:pt x="2" y="3"/>
                    <a:pt x="2" y="2"/>
                  </a:cubicBezTo>
                  <a:cubicBezTo>
                    <a:pt x="3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7" name="Freeform 147"/>
            <p:cNvSpPr>
              <a:spLocks/>
            </p:cNvSpPr>
            <p:nvPr/>
          </p:nvSpPr>
          <p:spPr bwMode="auto">
            <a:xfrm>
              <a:off x="4323867" y="4758402"/>
              <a:ext cx="11524" cy="11524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1" y="2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8" name="Freeform 148"/>
            <p:cNvSpPr>
              <a:spLocks/>
            </p:cNvSpPr>
            <p:nvPr/>
          </p:nvSpPr>
          <p:spPr bwMode="auto">
            <a:xfrm>
              <a:off x="4183275" y="5698765"/>
              <a:ext cx="27657" cy="16134"/>
            </a:xfrm>
            <a:custGeom>
              <a:avLst/>
              <a:gdLst>
                <a:gd name="T0" fmla="*/ 2 w 5"/>
                <a:gd name="T1" fmla="*/ 0 h 3"/>
                <a:gd name="T2" fmla="*/ 3 w 5"/>
                <a:gd name="T3" fmla="*/ 3 h 3"/>
                <a:gd name="T4" fmla="*/ 2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0" y="0"/>
                    <a:pt x="1" y="3"/>
                    <a:pt x="3" y="3"/>
                  </a:cubicBezTo>
                  <a:cubicBezTo>
                    <a:pt x="5" y="3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9" name="Freeform 149"/>
            <p:cNvSpPr>
              <a:spLocks/>
            </p:cNvSpPr>
            <p:nvPr/>
          </p:nvSpPr>
          <p:spPr bwMode="auto">
            <a:xfrm>
              <a:off x="1657206" y="5136390"/>
              <a:ext cx="23049" cy="27657"/>
            </a:xfrm>
            <a:custGeom>
              <a:avLst/>
              <a:gdLst>
                <a:gd name="T0" fmla="*/ 3 w 4"/>
                <a:gd name="T1" fmla="*/ 3 h 5"/>
                <a:gd name="T2" fmla="*/ 0 w 4"/>
                <a:gd name="T3" fmla="*/ 2 h 5"/>
                <a:gd name="T4" fmla="*/ 3 w 4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cubicBezTo>
                    <a:pt x="4" y="1"/>
                    <a:pt x="1" y="0"/>
                    <a:pt x="0" y="2"/>
                  </a:cubicBezTo>
                  <a:cubicBezTo>
                    <a:pt x="0" y="5"/>
                    <a:pt x="2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0" name="Freeform 150"/>
            <p:cNvSpPr>
              <a:spLocks/>
            </p:cNvSpPr>
            <p:nvPr/>
          </p:nvSpPr>
          <p:spPr bwMode="auto">
            <a:xfrm>
              <a:off x="6402804" y="4295137"/>
              <a:ext cx="20743" cy="20743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4 h 4"/>
                <a:gd name="T4" fmla="*/ 4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0"/>
                    <a:pt x="0" y="3"/>
                    <a:pt x="1" y="4"/>
                  </a:cubicBezTo>
                  <a:cubicBezTo>
                    <a:pt x="1" y="4"/>
                    <a:pt x="4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1" name="Freeform 151"/>
            <p:cNvSpPr>
              <a:spLocks/>
            </p:cNvSpPr>
            <p:nvPr/>
          </p:nvSpPr>
          <p:spPr bwMode="auto">
            <a:xfrm>
              <a:off x="6423546" y="4267478"/>
              <a:ext cx="43791" cy="32268"/>
            </a:xfrm>
            <a:custGeom>
              <a:avLst/>
              <a:gdLst>
                <a:gd name="T0" fmla="*/ 7 w 8"/>
                <a:gd name="T1" fmla="*/ 0 h 6"/>
                <a:gd name="T2" fmla="*/ 5 w 8"/>
                <a:gd name="T3" fmla="*/ 2 h 6"/>
                <a:gd name="T4" fmla="*/ 2 w 8"/>
                <a:gd name="T5" fmla="*/ 5 h 6"/>
                <a:gd name="T6" fmla="*/ 7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7" y="0"/>
                  </a:moveTo>
                  <a:cubicBezTo>
                    <a:pt x="7" y="0"/>
                    <a:pt x="5" y="2"/>
                    <a:pt x="5" y="2"/>
                  </a:cubicBezTo>
                  <a:cubicBezTo>
                    <a:pt x="4" y="2"/>
                    <a:pt x="0" y="4"/>
                    <a:pt x="2" y="5"/>
                  </a:cubicBezTo>
                  <a:cubicBezTo>
                    <a:pt x="3" y="6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2" name="Freeform 152"/>
            <p:cNvSpPr>
              <a:spLocks/>
            </p:cNvSpPr>
            <p:nvPr/>
          </p:nvSpPr>
          <p:spPr bwMode="auto">
            <a:xfrm>
              <a:off x="6471947" y="4239822"/>
              <a:ext cx="23049" cy="20743"/>
            </a:xfrm>
            <a:custGeom>
              <a:avLst/>
              <a:gdLst>
                <a:gd name="T0" fmla="*/ 3 w 4"/>
                <a:gd name="T1" fmla="*/ 1 h 4"/>
                <a:gd name="T2" fmla="*/ 1 w 4"/>
                <a:gd name="T3" fmla="*/ 4 h 4"/>
                <a:gd name="T4" fmla="*/ 3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4"/>
                    <a:pt x="1" y="4"/>
                  </a:cubicBezTo>
                  <a:cubicBezTo>
                    <a:pt x="2" y="4"/>
                    <a:pt x="4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3" name="Freeform 153"/>
            <p:cNvSpPr>
              <a:spLocks/>
            </p:cNvSpPr>
            <p:nvPr/>
          </p:nvSpPr>
          <p:spPr bwMode="auto">
            <a:xfrm>
              <a:off x="6506521" y="4219078"/>
              <a:ext cx="16134" cy="16134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2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4" name="Freeform 154"/>
            <p:cNvSpPr>
              <a:spLocks/>
            </p:cNvSpPr>
            <p:nvPr/>
          </p:nvSpPr>
          <p:spPr bwMode="auto">
            <a:xfrm>
              <a:off x="6559529" y="4113056"/>
              <a:ext cx="23049" cy="23049"/>
            </a:xfrm>
            <a:custGeom>
              <a:avLst/>
              <a:gdLst>
                <a:gd name="T0" fmla="*/ 3 w 4"/>
                <a:gd name="T1" fmla="*/ 0 h 4"/>
                <a:gd name="T2" fmla="*/ 1 w 4"/>
                <a:gd name="T3" fmla="*/ 2 h 4"/>
                <a:gd name="T4" fmla="*/ 1 w 4"/>
                <a:gd name="T5" fmla="*/ 4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2" y="0"/>
                    <a:pt x="2" y="1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2" y="4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5" name="Freeform 155"/>
            <p:cNvSpPr>
              <a:spLocks/>
            </p:cNvSpPr>
            <p:nvPr/>
          </p:nvSpPr>
          <p:spPr bwMode="auto">
            <a:xfrm>
              <a:off x="6550310" y="4168372"/>
              <a:ext cx="4611" cy="6914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6" name="Freeform 156"/>
            <p:cNvSpPr>
              <a:spLocks/>
            </p:cNvSpPr>
            <p:nvPr/>
          </p:nvSpPr>
          <p:spPr bwMode="auto">
            <a:xfrm>
              <a:off x="6015595" y="4813717"/>
              <a:ext cx="9219" cy="4611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7" name="Freeform 157"/>
            <p:cNvSpPr>
              <a:spLocks/>
            </p:cNvSpPr>
            <p:nvPr/>
          </p:nvSpPr>
          <p:spPr bwMode="auto">
            <a:xfrm>
              <a:off x="3505661" y="6523883"/>
              <a:ext cx="50706" cy="66841"/>
            </a:xfrm>
            <a:custGeom>
              <a:avLst/>
              <a:gdLst>
                <a:gd name="T0" fmla="*/ 2 w 9"/>
                <a:gd name="T1" fmla="*/ 11 h 12"/>
                <a:gd name="T2" fmla="*/ 8 w 9"/>
                <a:gd name="T3" fmla="*/ 3 h 12"/>
                <a:gd name="T4" fmla="*/ 9 w 9"/>
                <a:gd name="T5" fmla="*/ 0 h 12"/>
                <a:gd name="T6" fmla="*/ 2 w 9"/>
                <a:gd name="T7" fmla="*/ 0 h 12"/>
                <a:gd name="T8" fmla="*/ 2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2" y="11"/>
                  </a:moveTo>
                  <a:cubicBezTo>
                    <a:pt x="3" y="12"/>
                    <a:pt x="7" y="5"/>
                    <a:pt x="8" y="3"/>
                  </a:cubicBezTo>
                  <a:cubicBezTo>
                    <a:pt x="8" y="3"/>
                    <a:pt x="8" y="2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3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0286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0615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0702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1162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5941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1525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3861759" y="1046622"/>
            <a:ext cx="7422775" cy="4764756"/>
            <a:chOff x="6972300" y="-120090"/>
            <a:chExt cx="5567081" cy="4764756"/>
          </a:xfrm>
        </p:grpSpPr>
        <p:sp>
          <p:nvSpPr>
            <p:cNvPr id="5" name="任意多边形 4"/>
            <p:cNvSpPr>
              <a:spLocks/>
            </p:cNvSpPr>
            <p:nvPr/>
          </p:nvSpPr>
          <p:spPr bwMode="gray">
            <a:xfrm>
              <a:off x="9114256" y="2415368"/>
              <a:ext cx="1308042" cy="1075443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6" name="任意多边形 5"/>
            <p:cNvSpPr>
              <a:spLocks/>
            </p:cNvSpPr>
            <p:nvPr/>
          </p:nvSpPr>
          <p:spPr bwMode="gray">
            <a:xfrm>
              <a:off x="9111767" y="2418720"/>
              <a:ext cx="1135640" cy="1075443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invGray">
            <a:xfrm>
              <a:off x="10219969" y="4369657"/>
              <a:ext cx="305794" cy="275009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1319093" y="-120090"/>
              <a:ext cx="1220288" cy="1192734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1441699" y="797635"/>
              <a:ext cx="915936" cy="687521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11248415" y="1179246"/>
              <a:ext cx="653416" cy="67516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10750779" y="1332203"/>
              <a:ext cx="610146" cy="919269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gray">
            <a:xfrm>
              <a:off x="10915216" y="1934750"/>
              <a:ext cx="751500" cy="495941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3" name="Freeform 18"/>
            <p:cNvSpPr>
              <a:spLocks/>
            </p:cNvSpPr>
            <p:nvPr/>
          </p:nvSpPr>
          <p:spPr bwMode="gray">
            <a:xfrm>
              <a:off x="11095520" y="3235634"/>
              <a:ext cx="473114" cy="631902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gray">
            <a:xfrm>
              <a:off x="10818574" y="3014699"/>
              <a:ext cx="529368" cy="73078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5" name="Freeform 29"/>
            <p:cNvSpPr>
              <a:spLocks/>
            </p:cNvSpPr>
            <p:nvPr/>
          </p:nvSpPr>
          <p:spPr bwMode="gray">
            <a:xfrm>
              <a:off x="10915216" y="2413698"/>
              <a:ext cx="527926" cy="659711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gray">
            <a:xfrm>
              <a:off x="10237278" y="2606821"/>
              <a:ext cx="846700" cy="54692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gray">
            <a:xfrm>
              <a:off x="10290647" y="3014699"/>
              <a:ext cx="611586" cy="716877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gray">
            <a:xfrm>
              <a:off x="10374306" y="3632696"/>
              <a:ext cx="875550" cy="65816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gray">
            <a:xfrm>
              <a:off x="9791569" y="3509095"/>
              <a:ext cx="862568" cy="65816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gray">
            <a:xfrm>
              <a:off x="10444987" y="2208212"/>
              <a:ext cx="653417" cy="616452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0434788" y="1648400"/>
              <a:ext cx="431576" cy="783381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2" name="Freeform 35"/>
            <p:cNvSpPr>
              <a:spLocks/>
            </p:cNvSpPr>
            <p:nvPr/>
          </p:nvSpPr>
          <p:spPr bwMode="invGray">
            <a:xfrm>
              <a:off x="9252104" y="-64471"/>
              <a:ext cx="2467982" cy="2124364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gray">
            <a:xfrm>
              <a:off x="9973314" y="1783342"/>
              <a:ext cx="556775" cy="1041325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invGray">
            <a:xfrm>
              <a:off x="9874004" y="1797246"/>
              <a:ext cx="304350" cy="536113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invGray">
            <a:xfrm>
              <a:off x="8780432" y="1264223"/>
              <a:ext cx="1485692" cy="1438386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invGray">
            <a:xfrm>
              <a:off x="8352034" y="1673646"/>
              <a:ext cx="1360203" cy="1056775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invGray">
            <a:xfrm>
              <a:off x="9709349" y="3139844"/>
              <a:ext cx="640435" cy="605636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invGray">
            <a:xfrm>
              <a:off x="8986699" y="3098127"/>
              <a:ext cx="986616" cy="1055231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invGray">
            <a:xfrm>
              <a:off x="7144728" y="1877584"/>
              <a:ext cx="2097280" cy="1344144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0" name="Freeform 36"/>
            <p:cNvSpPr>
              <a:spLocks/>
            </p:cNvSpPr>
            <p:nvPr/>
          </p:nvSpPr>
          <p:spPr bwMode="invGray">
            <a:xfrm>
              <a:off x="6972300" y="283151"/>
              <a:ext cx="2205461" cy="1767471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gray">
            <a:xfrm>
              <a:off x="11071933" y="2333252"/>
              <a:ext cx="623516" cy="548609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gray">
            <a:xfrm>
              <a:off x="11304669" y="2837026"/>
              <a:ext cx="415418" cy="508303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568634" y="3536907"/>
              <a:ext cx="220689" cy="441867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gray">
            <a:xfrm>
              <a:off x="11053689" y="1687553"/>
              <a:ext cx="59140" cy="69525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gray">
            <a:xfrm>
              <a:off x="10928203" y="1565497"/>
              <a:ext cx="196169" cy="219389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gray">
            <a:xfrm>
              <a:off x="11053690" y="1673645"/>
              <a:ext cx="154340" cy="207028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invGray">
            <a:xfrm>
              <a:off x="11581607" y="2770584"/>
              <a:ext cx="111066" cy="94246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17406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2365095" y="2072714"/>
            <a:ext cx="7461810" cy="1145735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2407920" y="3283722"/>
            <a:ext cx="7376160" cy="553086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9" name="任意多边形: 形状 18"/>
          <p:cNvSpPr/>
          <p:nvPr userDrawn="1">
            <p:custDataLst>
              <p:tags r:id="rId6"/>
            </p:custDataLst>
          </p:nvPr>
        </p:nvSpPr>
        <p:spPr bwMode="auto">
          <a:xfrm rot="16200000">
            <a:off x="-25311" y="1178823"/>
            <a:ext cx="714238" cy="659234"/>
          </a:xfrm>
          <a:custGeom>
            <a:avLst/>
            <a:gdLst>
              <a:gd name="connsiteX0" fmla="*/ 714238 w 714238"/>
              <a:gd name="connsiteY0" fmla="*/ 107168 h 659234"/>
              <a:gd name="connsiteX1" fmla="*/ 600423 w 714238"/>
              <a:gd name="connsiteY1" fmla="*/ 503961 h 659234"/>
              <a:gd name="connsiteX2" fmla="*/ 65215 w 714238"/>
              <a:gd name="connsiteY2" fmla="*/ 329084 h 659234"/>
              <a:gd name="connsiteX3" fmla="*/ 23788 w 714238"/>
              <a:gd name="connsiteY3" fmla="*/ 171212 h 659234"/>
              <a:gd name="connsiteX4" fmla="*/ 0 w 714238"/>
              <a:gd name="connsiteY4" fmla="*/ 0 h 659234"/>
              <a:gd name="connsiteX5" fmla="*/ 710768 w 714238"/>
              <a:gd name="connsiteY5" fmla="*/ 0 h 659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238" h="659234">
                <a:moveTo>
                  <a:pt x="714238" y="107168"/>
                </a:moveTo>
                <a:cubicBezTo>
                  <a:pt x="707021" y="247180"/>
                  <a:pt x="673709" y="378891"/>
                  <a:pt x="600423" y="503961"/>
                </a:cubicBezTo>
                <a:cubicBezTo>
                  <a:pt x="453852" y="756314"/>
                  <a:pt x="194020" y="703187"/>
                  <a:pt x="65215" y="329084"/>
                </a:cubicBezTo>
                <a:cubicBezTo>
                  <a:pt x="48837" y="282322"/>
                  <a:pt x="34992" y="228952"/>
                  <a:pt x="23788" y="171212"/>
                </a:cubicBezTo>
                <a:lnTo>
                  <a:pt x="0" y="0"/>
                </a:lnTo>
                <a:lnTo>
                  <a:pt x="71076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zh-CN" altLang="en-US"/>
          </a:p>
        </p:txBody>
      </p:sp>
      <p:grpSp>
        <p:nvGrpSpPr>
          <p:cNvPr id="27" name="组合 26"/>
          <p:cNvGrpSpPr/>
          <p:nvPr userDrawn="1">
            <p:custDataLst>
              <p:tags r:id="rId7"/>
            </p:custDataLst>
          </p:nvPr>
        </p:nvGrpSpPr>
        <p:grpSpPr>
          <a:xfrm>
            <a:off x="-10510" y="-12700"/>
            <a:ext cx="12230310" cy="7519165"/>
            <a:chOff x="-10510" y="-12700"/>
            <a:chExt cx="12230310" cy="7519165"/>
          </a:xfrm>
        </p:grpSpPr>
        <p:sp>
          <p:nvSpPr>
            <p:cNvPr id="7" name="Oval 9"/>
            <p:cNvSpPr>
              <a:spLocks noChangeArrowheads="1"/>
            </p:cNvSpPr>
            <p:nvPr userDrawn="1">
              <p:custDataLst>
                <p:tags r:id="rId11"/>
              </p:custDataLst>
            </p:nvPr>
          </p:nvSpPr>
          <p:spPr bwMode="auto">
            <a:xfrm rot="16200000">
              <a:off x="1134346" y="2554966"/>
              <a:ext cx="203762" cy="2037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 userDrawn="1">
              <p:custDataLst>
                <p:tags r:id="rId12"/>
              </p:custDataLst>
            </p:nvPr>
          </p:nvSpPr>
          <p:spPr bwMode="auto">
            <a:xfrm rot="16200000">
              <a:off x="8051761" y="-1293060"/>
              <a:ext cx="720510" cy="3306630"/>
            </a:xfrm>
            <a:custGeom>
              <a:avLst/>
              <a:gdLst>
                <a:gd name="connsiteX0" fmla="*/ 720510 w 720510"/>
                <a:gd name="connsiteY0" fmla="*/ 0 h 3306630"/>
                <a:gd name="connsiteX1" fmla="*/ 720510 w 720510"/>
                <a:gd name="connsiteY1" fmla="*/ 3302053 h 3306630"/>
                <a:gd name="connsiteX2" fmla="*/ 655553 w 720510"/>
                <a:gd name="connsiteY2" fmla="*/ 3306630 h 3306630"/>
                <a:gd name="connsiteX3" fmla="*/ 444350 w 720510"/>
                <a:gd name="connsiteY3" fmla="*/ 3292261 h 3306630"/>
                <a:gd name="connsiteX4" fmla="*/ 31914 w 720510"/>
                <a:gd name="connsiteY4" fmla="*/ 2196121 h 3306630"/>
                <a:gd name="connsiteX5" fmla="*/ 671304 w 720510"/>
                <a:gd name="connsiteY5" fmla="*/ 85200 h 330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0510" h="3306630">
                  <a:moveTo>
                    <a:pt x="720510" y="0"/>
                  </a:moveTo>
                  <a:lnTo>
                    <a:pt x="720510" y="3302053"/>
                  </a:lnTo>
                  <a:lnTo>
                    <a:pt x="655553" y="3306630"/>
                  </a:lnTo>
                  <a:cubicBezTo>
                    <a:pt x="587484" y="3306646"/>
                    <a:pt x="517108" y="3301949"/>
                    <a:pt x="444350" y="3292261"/>
                  </a:cubicBezTo>
                  <a:cubicBezTo>
                    <a:pt x="-76738" y="3223614"/>
                    <a:pt x="-19086" y="2594717"/>
                    <a:pt x="31914" y="2196121"/>
                  </a:cubicBezTo>
                  <a:cubicBezTo>
                    <a:pt x="111741" y="1570823"/>
                    <a:pt x="337499" y="711505"/>
                    <a:pt x="671304" y="8520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13"/>
              </p:custDataLst>
            </p:nvPr>
          </p:nvSpPr>
          <p:spPr bwMode="auto">
            <a:xfrm rot="16200000">
              <a:off x="10498259" y="225851"/>
              <a:ext cx="1960092" cy="1482989"/>
            </a:xfrm>
            <a:custGeom>
              <a:avLst/>
              <a:gdLst>
                <a:gd name="connsiteX0" fmla="*/ 1960092 w 1960092"/>
                <a:gd name="connsiteY0" fmla="*/ 338221 h 1482989"/>
                <a:gd name="connsiteX1" fmla="*/ 1960092 w 1960092"/>
                <a:gd name="connsiteY1" fmla="*/ 1431800 h 1482989"/>
                <a:gd name="connsiteX2" fmla="*/ 1880551 w 1960092"/>
                <a:gd name="connsiteY2" fmla="*/ 1475342 h 1482989"/>
                <a:gd name="connsiteX3" fmla="*/ 1864365 w 1960092"/>
                <a:gd name="connsiteY3" fmla="*/ 1482989 h 1482989"/>
                <a:gd name="connsiteX4" fmla="*/ 407525 w 1960092"/>
                <a:gd name="connsiteY4" fmla="*/ 1482989 h 1482989"/>
                <a:gd name="connsiteX5" fmla="*/ 327870 w 1960092"/>
                <a:gd name="connsiteY5" fmla="*/ 1410135 h 1482989"/>
                <a:gd name="connsiteX6" fmla="*/ 325999 w 1960092"/>
                <a:gd name="connsiteY6" fmla="*/ 75665 h 1482989"/>
                <a:gd name="connsiteX7" fmla="*/ 1940485 w 1960092"/>
                <a:gd name="connsiteY7" fmla="*/ 337326 h 148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092" h="1482989">
                  <a:moveTo>
                    <a:pt x="1960092" y="338221"/>
                  </a:moveTo>
                  <a:lnTo>
                    <a:pt x="1960092" y="1431800"/>
                  </a:lnTo>
                  <a:lnTo>
                    <a:pt x="1880551" y="1475342"/>
                  </a:lnTo>
                  <a:lnTo>
                    <a:pt x="1864365" y="1482989"/>
                  </a:lnTo>
                  <a:lnTo>
                    <a:pt x="407525" y="1482989"/>
                  </a:lnTo>
                  <a:lnTo>
                    <a:pt x="327870" y="1410135"/>
                  </a:lnTo>
                  <a:cubicBezTo>
                    <a:pt x="-68113" y="1000200"/>
                    <a:pt x="-147933" y="319882"/>
                    <a:pt x="325999" y="75665"/>
                  </a:cubicBezTo>
                  <a:cubicBezTo>
                    <a:pt x="799931" y="-168552"/>
                    <a:pt x="1394840" y="248860"/>
                    <a:pt x="1940485" y="3373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14"/>
              </p:custDataLst>
            </p:nvPr>
          </p:nvSpPr>
          <p:spPr bwMode="auto">
            <a:xfrm rot="16200000">
              <a:off x="-448526" y="4247300"/>
              <a:ext cx="2053325" cy="1151890"/>
            </a:xfrm>
            <a:custGeom>
              <a:avLst/>
              <a:gdLst>
                <a:gd name="connsiteX0" fmla="*/ 2053322 w 2053325"/>
                <a:gd name="connsiteY0" fmla="*/ 745512 h 1151890"/>
                <a:gd name="connsiteX1" fmla="*/ 1113951 w 2053325"/>
                <a:gd name="connsiteY1" fmla="*/ 1008538 h 1151890"/>
                <a:gd name="connsiteX2" fmla="*/ 102605 w 2053325"/>
                <a:gd name="connsiteY2" fmla="*/ 140281 h 1151890"/>
                <a:gd name="connsiteX3" fmla="*/ 0 w 2053325"/>
                <a:gd name="connsiteY3" fmla="*/ 0 h 1151890"/>
                <a:gd name="connsiteX4" fmla="*/ 1747415 w 2053325"/>
                <a:gd name="connsiteY4" fmla="*/ 0 h 1151890"/>
                <a:gd name="connsiteX5" fmla="*/ 1792534 w 2053325"/>
                <a:gd name="connsiteY5" fmla="*/ 56952 h 1151890"/>
                <a:gd name="connsiteX6" fmla="*/ 2030179 w 2053325"/>
                <a:gd name="connsiteY6" fmla="*/ 567624 h 1151890"/>
                <a:gd name="connsiteX7" fmla="*/ 2053322 w 2053325"/>
                <a:gd name="connsiteY7" fmla="*/ 745512 h 115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53325" h="1151890">
                  <a:moveTo>
                    <a:pt x="2053322" y="745512"/>
                  </a:moveTo>
                  <a:cubicBezTo>
                    <a:pt x="2052017" y="1130191"/>
                    <a:pt x="1673005" y="1291587"/>
                    <a:pt x="1113951" y="1008538"/>
                  </a:cubicBezTo>
                  <a:cubicBezTo>
                    <a:pt x="795600" y="846796"/>
                    <a:pt x="395166" y="498939"/>
                    <a:pt x="102605" y="140281"/>
                  </a:cubicBezTo>
                  <a:lnTo>
                    <a:pt x="0" y="0"/>
                  </a:lnTo>
                  <a:lnTo>
                    <a:pt x="1747415" y="0"/>
                  </a:lnTo>
                  <a:lnTo>
                    <a:pt x="1792534" y="56952"/>
                  </a:lnTo>
                  <a:cubicBezTo>
                    <a:pt x="1900607" y="209105"/>
                    <a:pt x="1981928" y="376525"/>
                    <a:pt x="2030179" y="567624"/>
                  </a:cubicBezTo>
                  <a:cubicBezTo>
                    <a:pt x="2045986" y="631047"/>
                    <a:pt x="2053508" y="690558"/>
                    <a:pt x="2053322" y="74551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1" name="Freeform 15"/>
            <p:cNvSpPr/>
            <p:nvPr userDrawn="1">
              <p:custDataLst>
                <p:tags r:id="rId15"/>
              </p:custDataLst>
            </p:nvPr>
          </p:nvSpPr>
          <p:spPr bwMode="auto">
            <a:xfrm rot="16200000">
              <a:off x="6828561" y="6372694"/>
              <a:ext cx="304522" cy="658305"/>
            </a:xfrm>
            <a:custGeom>
              <a:avLst/>
              <a:gdLst>
                <a:gd name="T0" fmla="*/ 125 w 138"/>
                <a:gd name="T1" fmla="*/ 112 h 298"/>
                <a:gd name="T2" fmla="*/ 113 w 138"/>
                <a:gd name="T3" fmla="*/ 255 h 298"/>
                <a:gd name="T4" fmla="*/ 22 w 138"/>
                <a:gd name="T5" fmla="*/ 225 h 298"/>
                <a:gd name="T6" fmla="*/ 48 w 138"/>
                <a:gd name="T7" fmla="*/ 13 h 298"/>
                <a:gd name="T8" fmla="*/ 125 w 138"/>
                <a:gd name="T9" fmla="*/ 11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98">
                  <a:moveTo>
                    <a:pt x="125" y="112"/>
                  </a:moveTo>
                  <a:cubicBezTo>
                    <a:pt x="136" y="165"/>
                    <a:pt x="138" y="213"/>
                    <a:pt x="113" y="255"/>
                  </a:cubicBezTo>
                  <a:cubicBezTo>
                    <a:pt x="88" y="298"/>
                    <a:pt x="44" y="289"/>
                    <a:pt x="22" y="225"/>
                  </a:cubicBezTo>
                  <a:cubicBezTo>
                    <a:pt x="0" y="161"/>
                    <a:pt x="5" y="26"/>
                    <a:pt x="48" y="13"/>
                  </a:cubicBezTo>
                  <a:cubicBezTo>
                    <a:pt x="90" y="0"/>
                    <a:pt x="116" y="62"/>
                    <a:pt x="125" y="112"/>
                  </a:cubicBezTo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16"/>
              </p:custDataLst>
            </p:nvPr>
          </p:nvSpPr>
          <p:spPr bwMode="auto">
            <a:xfrm rot="16200000">
              <a:off x="1984704" y="-1243768"/>
              <a:ext cx="952967" cy="3440502"/>
            </a:xfrm>
            <a:custGeom>
              <a:avLst/>
              <a:gdLst>
                <a:gd name="connsiteX0" fmla="*/ 952967 w 952967"/>
                <a:gd name="connsiteY0" fmla="*/ 0 h 3440502"/>
                <a:gd name="connsiteX1" fmla="*/ 952967 w 952967"/>
                <a:gd name="connsiteY1" fmla="*/ 3440502 h 3440502"/>
                <a:gd name="connsiteX2" fmla="*/ 893103 w 952967"/>
                <a:gd name="connsiteY2" fmla="*/ 3439797 h 3440502"/>
                <a:gd name="connsiteX3" fmla="*/ 110 w 952967"/>
                <a:gd name="connsiteY3" fmla="*/ 2426193 h 3440502"/>
                <a:gd name="connsiteX4" fmla="*/ 817931 w 952967"/>
                <a:gd name="connsiteY4" fmla="*/ 244860 h 344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967" h="3440502">
                  <a:moveTo>
                    <a:pt x="952967" y="0"/>
                  </a:moveTo>
                  <a:lnTo>
                    <a:pt x="952967" y="3440502"/>
                  </a:lnTo>
                  <a:lnTo>
                    <a:pt x="893103" y="3439797"/>
                  </a:lnTo>
                  <a:cubicBezTo>
                    <a:pt x="277727" y="3401657"/>
                    <a:pt x="18130" y="2973128"/>
                    <a:pt x="110" y="2426193"/>
                  </a:cubicBezTo>
                  <a:cubicBezTo>
                    <a:pt x="-6821" y="2211682"/>
                    <a:pt x="316323" y="1195348"/>
                    <a:pt x="817931" y="244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17"/>
              </p:custDataLst>
            </p:nvPr>
          </p:nvSpPr>
          <p:spPr bwMode="auto">
            <a:xfrm rot="16200000">
              <a:off x="10170097" y="4811274"/>
              <a:ext cx="1816715" cy="2282690"/>
            </a:xfrm>
            <a:custGeom>
              <a:avLst/>
              <a:gdLst>
                <a:gd name="connsiteX0" fmla="*/ 1816144 w 1816715"/>
                <a:gd name="connsiteY0" fmla="*/ 991582 h 2282690"/>
                <a:gd name="connsiteX1" fmla="*/ 1713035 w 1816715"/>
                <a:gd name="connsiteY1" fmla="*/ 1800712 h 2282690"/>
                <a:gd name="connsiteX2" fmla="*/ 1604235 w 1816715"/>
                <a:gd name="connsiteY2" fmla="*/ 2264552 h 2282690"/>
                <a:gd name="connsiteX3" fmla="*/ 1598849 w 1816715"/>
                <a:gd name="connsiteY3" fmla="*/ 2282690 h 2282690"/>
                <a:gd name="connsiteX4" fmla="*/ 0 w 1816715"/>
                <a:gd name="connsiteY4" fmla="*/ 2282690 h 2282690"/>
                <a:gd name="connsiteX5" fmla="*/ 0 w 1816715"/>
                <a:gd name="connsiteY5" fmla="*/ 768011 h 2282690"/>
                <a:gd name="connsiteX6" fmla="*/ 26617 w 1816715"/>
                <a:gd name="connsiteY6" fmla="*/ 718752 h 2282690"/>
                <a:gd name="connsiteX7" fmla="*/ 928077 w 1816715"/>
                <a:gd name="connsiteY7" fmla="*/ 385 h 2282690"/>
                <a:gd name="connsiteX8" fmla="*/ 1816144 w 1816715"/>
                <a:gd name="connsiteY8" fmla="*/ 991582 h 228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6715" h="2282690">
                  <a:moveTo>
                    <a:pt x="1816144" y="991582"/>
                  </a:moveTo>
                  <a:cubicBezTo>
                    <a:pt x="1811293" y="1216934"/>
                    <a:pt x="1775676" y="1485157"/>
                    <a:pt x="1713035" y="1800712"/>
                  </a:cubicBezTo>
                  <a:cubicBezTo>
                    <a:pt x="1681714" y="1958213"/>
                    <a:pt x="1645647" y="2113569"/>
                    <a:pt x="1604235" y="2264552"/>
                  </a:cubicBezTo>
                  <a:lnTo>
                    <a:pt x="1598849" y="2282690"/>
                  </a:lnTo>
                  <a:lnTo>
                    <a:pt x="0" y="2282690"/>
                  </a:lnTo>
                  <a:lnTo>
                    <a:pt x="0" y="768011"/>
                  </a:lnTo>
                  <a:lnTo>
                    <a:pt x="26617" y="718752"/>
                  </a:lnTo>
                  <a:cubicBezTo>
                    <a:pt x="276167" y="285843"/>
                    <a:pt x="581263" y="-12209"/>
                    <a:pt x="928077" y="385"/>
                  </a:cubicBezTo>
                  <a:cubicBezTo>
                    <a:pt x="1568349" y="25297"/>
                    <a:pt x="1830695" y="315525"/>
                    <a:pt x="1816144" y="99158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 userDrawn="1">
              <p:custDataLst>
                <p:tags r:id="rId18"/>
              </p:custDataLst>
            </p:nvPr>
          </p:nvSpPr>
          <p:spPr bwMode="auto">
            <a:xfrm rot="18980949">
              <a:off x="2517978" y="5666987"/>
              <a:ext cx="2520939" cy="1744096"/>
            </a:xfrm>
            <a:custGeom>
              <a:avLst/>
              <a:gdLst>
                <a:gd name="connsiteX0" fmla="*/ 2266711 w 2520939"/>
                <a:gd name="connsiteY0" fmla="*/ 669075 h 1744096"/>
                <a:gd name="connsiteX1" fmla="*/ 2502266 w 2520939"/>
                <a:gd name="connsiteY1" fmla="*/ 1038263 h 1744096"/>
                <a:gd name="connsiteX2" fmla="*/ 1852811 w 2520939"/>
                <a:gd name="connsiteY2" fmla="*/ 1719721 h 1744096"/>
                <a:gd name="connsiteX3" fmla="*/ 1718727 w 2520939"/>
                <a:gd name="connsiteY3" fmla="*/ 1744096 h 1744096"/>
                <a:gd name="connsiteX4" fmla="*/ 0 w 2520939"/>
                <a:gd name="connsiteY4" fmla="*/ 104463 h 1744096"/>
                <a:gd name="connsiteX5" fmla="*/ 50994 w 2520939"/>
                <a:gd name="connsiteY5" fmla="*/ 55872 h 1744096"/>
                <a:gd name="connsiteX6" fmla="*/ 284751 w 2520939"/>
                <a:gd name="connsiteY6" fmla="*/ 165 h 1744096"/>
                <a:gd name="connsiteX7" fmla="*/ 2266711 w 2520939"/>
                <a:gd name="connsiteY7" fmla="*/ 669075 h 174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20939" h="1744096">
                  <a:moveTo>
                    <a:pt x="2266711" y="669075"/>
                  </a:moveTo>
                  <a:cubicBezTo>
                    <a:pt x="2380545" y="776982"/>
                    <a:pt x="2464014" y="899646"/>
                    <a:pt x="2502266" y="1038263"/>
                  </a:cubicBezTo>
                  <a:cubicBezTo>
                    <a:pt x="2604271" y="1407904"/>
                    <a:pt x="2274416" y="1625927"/>
                    <a:pt x="1852811" y="1719721"/>
                  </a:cubicBezTo>
                  <a:lnTo>
                    <a:pt x="1718727" y="1744096"/>
                  </a:lnTo>
                  <a:lnTo>
                    <a:pt x="0" y="104463"/>
                  </a:lnTo>
                  <a:lnTo>
                    <a:pt x="50994" y="55872"/>
                  </a:lnTo>
                  <a:cubicBezTo>
                    <a:pt x="108597" y="18218"/>
                    <a:pt x="185517" y="-2049"/>
                    <a:pt x="284751" y="165"/>
                  </a:cubicBezTo>
                  <a:cubicBezTo>
                    <a:pt x="709959" y="10955"/>
                    <a:pt x="1773431" y="201474"/>
                    <a:pt x="2266711" y="6690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19"/>
              </p:custDataLst>
            </p:nvPr>
          </p:nvSpPr>
          <p:spPr bwMode="auto">
            <a:xfrm rot="18980949">
              <a:off x="1710044" y="5804174"/>
              <a:ext cx="2372765" cy="1702291"/>
            </a:xfrm>
            <a:custGeom>
              <a:avLst/>
              <a:gdLst>
                <a:gd name="connsiteX0" fmla="*/ 2118546 w 2372765"/>
                <a:gd name="connsiteY0" fmla="*/ 669852 h 1702291"/>
                <a:gd name="connsiteX1" fmla="*/ 2354128 w 2372765"/>
                <a:gd name="connsiteY1" fmla="*/ 1039468 h 1702291"/>
                <a:gd name="connsiteX2" fmla="*/ 1998021 w 2372765"/>
                <a:gd name="connsiteY2" fmla="*/ 1628633 h 1702291"/>
                <a:gd name="connsiteX3" fmla="*/ 1768324 w 2372765"/>
                <a:gd name="connsiteY3" fmla="*/ 1702291 h 1702291"/>
                <a:gd name="connsiteX4" fmla="*/ 0 w 2372765"/>
                <a:gd name="connsiteY4" fmla="*/ 15344 h 1702291"/>
                <a:gd name="connsiteX5" fmla="*/ 5354 w 2372765"/>
                <a:gd name="connsiteY5" fmla="*/ 13084 h 1702291"/>
                <a:gd name="connsiteX6" fmla="*/ 138142 w 2372765"/>
                <a:gd name="connsiteY6" fmla="*/ 165 h 1702291"/>
                <a:gd name="connsiteX7" fmla="*/ 2118546 w 2372765"/>
                <a:gd name="connsiteY7" fmla="*/ 669852 h 170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2765" h="1702291">
                  <a:moveTo>
                    <a:pt x="2118546" y="669852"/>
                  </a:moveTo>
                  <a:cubicBezTo>
                    <a:pt x="2232413" y="777885"/>
                    <a:pt x="2315902" y="900691"/>
                    <a:pt x="2354128" y="1039468"/>
                  </a:cubicBezTo>
                  <a:cubicBezTo>
                    <a:pt x="2430580" y="1317852"/>
                    <a:pt x="2263965" y="1510228"/>
                    <a:pt x="1998021" y="1628633"/>
                  </a:cubicBezTo>
                  <a:lnTo>
                    <a:pt x="1768324" y="1702291"/>
                  </a:lnTo>
                  <a:lnTo>
                    <a:pt x="0" y="15344"/>
                  </a:lnTo>
                  <a:lnTo>
                    <a:pt x="5354" y="13084"/>
                  </a:lnTo>
                  <a:cubicBezTo>
                    <a:pt x="44283" y="3575"/>
                    <a:pt x="88421" y="-943"/>
                    <a:pt x="138142" y="165"/>
                  </a:cubicBezTo>
                  <a:cubicBezTo>
                    <a:pt x="561257" y="10968"/>
                    <a:pt x="1625121" y="201708"/>
                    <a:pt x="2118546" y="669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 userDrawn="1">
              <p:custDataLst>
                <p:tags r:id="rId20"/>
              </p:custDataLst>
            </p:nvPr>
          </p:nvSpPr>
          <p:spPr bwMode="auto">
            <a:xfrm rot="16200000">
              <a:off x="260425" y="847684"/>
              <a:ext cx="1256155" cy="1798025"/>
            </a:xfrm>
            <a:custGeom>
              <a:avLst/>
              <a:gdLst>
                <a:gd name="T0" fmla="*/ 1 w 567"/>
                <a:gd name="T1" fmla="*/ 654 h 812"/>
                <a:gd name="T2" fmla="*/ 256 w 567"/>
                <a:gd name="T3" fmla="*/ 161 h 812"/>
                <a:gd name="T4" fmla="*/ 511 w 567"/>
                <a:gd name="T5" fmla="*/ 72 h 812"/>
                <a:gd name="T6" fmla="*/ 332 w 567"/>
                <a:gd name="T7" fmla="*/ 314 h 812"/>
                <a:gd name="T8" fmla="*/ 188 w 567"/>
                <a:gd name="T9" fmla="*/ 786 h 812"/>
                <a:gd name="T10" fmla="*/ 1 w 567"/>
                <a:gd name="T11" fmla="*/ 65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7" h="812">
                  <a:moveTo>
                    <a:pt x="1" y="654"/>
                  </a:moveTo>
                  <a:cubicBezTo>
                    <a:pt x="0" y="607"/>
                    <a:pt x="112" y="283"/>
                    <a:pt x="256" y="161"/>
                  </a:cubicBezTo>
                  <a:cubicBezTo>
                    <a:pt x="399" y="40"/>
                    <a:pt x="453" y="0"/>
                    <a:pt x="511" y="72"/>
                  </a:cubicBezTo>
                  <a:cubicBezTo>
                    <a:pt x="567" y="142"/>
                    <a:pt x="406" y="104"/>
                    <a:pt x="332" y="314"/>
                  </a:cubicBezTo>
                  <a:cubicBezTo>
                    <a:pt x="257" y="525"/>
                    <a:pt x="318" y="760"/>
                    <a:pt x="188" y="786"/>
                  </a:cubicBezTo>
                  <a:cubicBezTo>
                    <a:pt x="57" y="812"/>
                    <a:pt x="4" y="745"/>
                    <a:pt x="1" y="65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dirty="0"/>
            </a:p>
          </p:txBody>
        </p:sp>
      </p:grpSp>
      <p:cxnSp>
        <p:nvCxnSpPr>
          <p:cNvPr id="21" name="直接连接符 20"/>
          <p:cNvCxnSpPr/>
          <p:nvPr userDrawn="1">
            <p:custDataLst>
              <p:tags r:id="rId8"/>
            </p:custDataLst>
          </p:nvPr>
        </p:nvCxnSpPr>
        <p:spPr>
          <a:xfrm>
            <a:off x="5879184" y="5148638"/>
            <a:ext cx="43363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4342359" y="4575690"/>
            <a:ext cx="1447166" cy="426438"/>
          </a:xfrm>
        </p:spPr>
        <p:txBody>
          <a:bodyPr lIns="90000" tIns="46800" rIns="90000" bIns="46800">
            <a:normAutofit/>
          </a:bodyPr>
          <a:lstStyle>
            <a:lvl1pPr marL="0" indent="0" algn="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4" hasCustomPrompt="1"/>
            <p:custDataLst>
              <p:tags r:id="rId10"/>
            </p:custDataLst>
          </p:nvPr>
        </p:nvSpPr>
        <p:spPr>
          <a:xfrm>
            <a:off x="6402477" y="4575689"/>
            <a:ext cx="1447166" cy="426439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  <p:extLst>
      <p:ext uri="{BB962C8B-B14F-4D97-AF65-F5344CB8AC3E}">
        <p14:creationId xmlns:p14="http://schemas.microsoft.com/office/powerpoint/2010/main" val="2792086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642EF4C-7397-4B1A-9F25-12CBF099318A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29B727-B1F6-49A3-A6A6-D12578711D1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309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8" name="任意多边形: 形状 7"/>
            <p:cNvSpPr/>
            <p:nvPr userDrawn="1">
              <p:custDataLst>
                <p:tags r:id="rId7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12" name="任意多边形: 形状 11"/>
              <p:cNvSpPr/>
              <p:nvPr>
                <p:custDataLst>
                  <p:tags r:id="rId11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3" name="任意多边形: 形状 12"/>
              <p:cNvSpPr/>
              <p:nvPr>
                <p:custDataLst>
                  <p:tags r:id="rId12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/>
            <p:cNvSpPr/>
            <p:nvPr userDrawn="1">
              <p:custDataLst>
                <p:tags r:id="rId9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1" name="任意多边形: 形状 10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452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1"/>
            </p:custDataLst>
          </p:nvPr>
        </p:nvGrpSpPr>
        <p:grpSpPr>
          <a:xfrm>
            <a:off x="14890" y="-1"/>
            <a:ext cx="12204910" cy="7506466"/>
            <a:chOff x="14890" y="-1"/>
            <a:chExt cx="12204910" cy="7506466"/>
          </a:xfrm>
        </p:grpSpPr>
        <p:sp>
          <p:nvSpPr>
            <p:cNvPr id="22" name="Oval 9"/>
            <p:cNvSpPr>
              <a:spLocks noChangeArrowheads="1"/>
            </p:cNvSpPr>
            <p:nvPr userDrawn="1">
              <p:custDataLst>
                <p:tags r:id="rId7"/>
              </p:custDataLst>
            </p:nvPr>
          </p:nvSpPr>
          <p:spPr bwMode="auto">
            <a:xfrm rot="16200000">
              <a:off x="1134346" y="2554966"/>
              <a:ext cx="203762" cy="2037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8051761" y="-1293060"/>
              <a:ext cx="720510" cy="3306630"/>
            </a:xfrm>
            <a:custGeom>
              <a:avLst/>
              <a:gdLst>
                <a:gd name="connsiteX0" fmla="*/ 720510 w 720510"/>
                <a:gd name="connsiteY0" fmla="*/ 0 h 3306630"/>
                <a:gd name="connsiteX1" fmla="*/ 720510 w 720510"/>
                <a:gd name="connsiteY1" fmla="*/ 3302053 h 3306630"/>
                <a:gd name="connsiteX2" fmla="*/ 655553 w 720510"/>
                <a:gd name="connsiteY2" fmla="*/ 3306630 h 3306630"/>
                <a:gd name="connsiteX3" fmla="*/ 444350 w 720510"/>
                <a:gd name="connsiteY3" fmla="*/ 3292261 h 3306630"/>
                <a:gd name="connsiteX4" fmla="*/ 31914 w 720510"/>
                <a:gd name="connsiteY4" fmla="*/ 2196121 h 3306630"/>
                <a:gd name="connsiteX5" fmla="*/ 671304 w 720510"/>
                <a:gd name="connsiteY5" fmla="*/ 85200 h 330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0510" h="3306630">
                  <a:moveTo>
                    <a:pt x="720510" y="0"/>
                  </a:moveTo>
                  <a:lnTo>
                    <a:pt x="720510" y="3302053"/>
                  </a:lnTo>
                  <a:lnTo>
                    <a:pt x="655553" y="3306630"/>
                  </a:lnTo>
                  <a:cubicBezTo>
                    <a:pt x="587484" y="3306646"/>
                    <a:pt x="517108" y="3301949"/>
                    <a:pt x="444350" y="3292261"/>
                  </a:cubicBezTo>
                  <a:cubicBezTo>
                    <a:pt x="-76738" y="3223614"/>
                    <a:pt x="-19086" y="2594717"/>
                    <a:pt x="31914" y="2196121"/>
                  </a:cubicBezTo>
                  <a:cubicBezTo>
                    <a:pt x="111741" y="1570823"/>
                    <a:pt x="337499" y="711505"/>
                    <a:pt x="671304" y="8520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10498259" y="238551"/>
              <a:ext cx="1960092" cy="1482989"/>
            </a:xfrm>
            <a:custGeom>
              <a:avLst/>
              <a:gdLst>
                <a:gd name="connsiteX0" fmla="*/ 1960092 w 1960092"/>
                <a:gd name="connsiteY0" fmla="*/ 338221 h 1482989"/>
                <a:gd name="connsiteX1" fmla="*/ 1960092 w 1960092"/>
                <a:gd name="connsiteY1" fmla="*/ 1431800 h 1482989"/>
                <a:gd name="connsiteX2" fmla="*/ 1880551 w 1960092"/>
                <a:gd name="connsiteY2" fmla="*/ 1475342 h 1482989"/>
                <a:gd name="connsiteX3" fmla="*/ 1864365 w 1960092"/>
                <a:gd name="connsiteY3" fmla="*/ 1482989 h 1482989"/>
                <a:gd name="connsiteX4" fmla="*/ 407525 w 1960092"/>
                <a:gd name="connsiteY4" fmla="*/ 1482989 h 1482989"/>
                <a:gd name="connsiteX5" fmla="*/ 327870 w 1960092"/>
                <a:gd name="connsiteY5" fmla="*/ 1410135 h 1482989"/>
                <a:gd name="connsiteX6" fmla="*/ 325999 w 1960092"/>
                <a:gd name="connsiteY6" fmla="*/ 75665 h 1482989"/>
                <a:gd name="connsiteX7" fmla="*/ 1940485 w 1960092"/>
                <a:gd name="connsiteY7" fmla="*/ 337326 h 148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092" h="1482989">
                  <a:moveTo>
                    <a:pt x="1960092" y="338221"/>
                  </a:moveTo>
                  <a:lnTo>
                    <a:pt x="1960092" y="1431800"/>
                  </a:lnTo>
                  <a:lnTo>
                    <a:pt x="1880551" y="1475342"/>
                  </a:lnTo>
                  <a:lnTo>
                    <a:pt x="1864365" y="1482989"/>
                  </a:lnTo>
                  <a:lnTo>
                    <a:pt x="407525" y="1482989"/>
                  </a:lnTo>
                  <a:lnTo>
                    <a:pt x="327870" y="1410135"/>
                  </a:lnTo>
                  <a:cubicBezTo>
                    <a:pt x="-68113" y="1000200"/>
                    <a:pt x="-147933" y="319882"/>
                    <a:pt x="325999" y="75665"/>
                  </a:cubicBezTo>
                  <a:cubicBezTo>
                    <a:pt x="799931" y="-168552"/>
                    <a:pt x="1394840" y="248860"/>
                    <a:pt x="1940485" y="3373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-435826" y="4247300"/>
              <a:ext cx="2053325" cy="1151890"/>
            </a:xfrm>
            <a:custGeom>
              <a:avLst/>
              <a:gdLst>
                <a:gd name="connsiteX0" fmla="*/ 2053322 w 2053325"/>
                <a:gd name="connsiteY0" fmla="*/ 745512 h 1151890"/>
                <a:gd name="connsiteX1" fmla="*/ 1113951 w 2053325"/>
                <a:gd name="connsiteY1" fmla="*/ 1008538 h 1151890"/>
                <a:gd name="connsiteX2" fmla="*/ 102605 w 2053325"/>
                <a:gd name="connsiteY2" fmla="*/ 140281 h 1151890"/>
                <a:gd name="connsiteX3" fmla="*/ 0 w 2053325"/>
                <a:gd name="connsiteY3" fmla="*/ 0 h 1151890"/>
                <a:gd name="connsiteX4" fmla="*/ 1747415 w 2053325"/>
                <a:gd name="connsiteY4" fmla="*/ 0 h 1151890"/>
                <a:gd name="connsiteX5" fmla="*/ 1792534 w 2053325"/>
                <a:gd name="connsiteY5" fmla="*/ 56952 h 1151890"/>
                <a:gd name="connsiteX6" fmla="*/ 2030179 w 2053325"/>
                <a:gd name="connsiteY6" fmla="*/ 567624 h 1151890"/>
                <a:gd name="connsiteX7" fmla="*/ 2053322 w 2053325"/>
                <a:gd name="connsiteY7" fmla="*/ 745512 h 115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53325" h="1151890">
                  <a:moveTo>
                    <a:pt x="2053322" y="745512"/>
                  </a:moveTo>
                  <a:cubicBezTo>
                    <a:pt x="2052017" y="1130191"/>
                    <a:pt x="1673005" y="1291587"/>
                    <a:pt x="1113951" y="1008538"/>
                  </a:cubicBezTo>
                  <a:cubicBezTo>
                    <a:pt x="795600" y="846796"/>
                    <a:pt x="395166" y="498939"/>
                    <a:pt x="102605" y="140281"/>
                  </a:cubicBezTo>
                  <a:lnTo>
                    <a:pt x="0" y="0"/>
                  </a:lnTo>
                  <a:lnTo>
                    <a:pt x="1747415" y="0"/>
                  </a:lnTo>
                  <a:lnTo>
                    <a:pt x="1792534" y="56952"/>
                  </a:lnTo>
                  <a:cubicBezTo>
                    <a:pt x="1900607" y="209105"/>
                    <a:pt x="1981928" y="376525"/>
                    <a:pt x="2030179" y="567624"/>
                  </a:cubicBezTo>
                  <a:cubicBezTo>
                    <a:pt x="2045986" y="631047"/>
                    <a:pt x="2053508" y="690558"/>
                    <a:pt x="2053322" y="74551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6" name="Freeform 15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6828561" y="6372694"/>
              <a:ext cx="304522" cy="658305"/>
            </a:xfrm>
            <a:custGeom>
              <a:avLst/>
              <a:gdLst>
                <a:gd name="T0" fmla="*/ 125 w 138"/>
                <a:gd name="T1" fmla="*/ 112 h 298"/>
                <a:gd name="T2" fmla="*/ 113 w 138"/>
                <a:gd name="T3" fmla="*/ 255 h 298"/>
                <a:gd name="T4" fmla="*/ 22 w 138"/>
                <a:gd name="T5" fmla="*/ 225 h 298"/>
                <a:gd name="T6" fmla="*/ 48 w 138"/>
                <a:gd name="T7" fmla="*/ 13 h 298"/>
                <a:gd name="T8" fmla="*/ 125 w 138"/>
                <a:gd name="T9" fmla="*/ 11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98">
                  <a:moveTo>
                    <a:pt x="125" y="112"/>
                  </a:moveTo>
                  <a:cubicBezTo>
                    <a:pt x="136" y="165"/>
                    <a:pt x="138" y="213"/>
                    <a:pt x="113" y="255"/>
                  </a:cubicBezTo>
                  <a:cubicBezTo>
                    <a:pt x="88" y="298"/>
                    <a:pt x="44" y="289"/>
                    <a:pt x="22" y="225"/>
                  </a:cubicBezTo>
                  <a:cubicBezTo>
                    <a:pt x="0" y="161"/>
                    <a:pt x="5" y="26"/>
                    <a:pt x="48" y="13"/>
                  </a:cubicBezTo>
                  <a:cubicBezTo>
                    <a:pt x="90" y="0"/>
                    <a:pt x="116" y="62"/>
                    <a:pt x="125" y="112"/>
                  </a:cubicBezTo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 userDrawn="1">
              <p:custDataLst>
                <p:tags r:id="rId12"/>
              </p:custDataLst>
            </p:nvPr>
          </p:nvSpPr>
          <p:spPr bwMode="auto">
            <a:xfrm rot="16200000">
              <a:off x="1984704" y="-1243768"/>
              <a:ext cx="952967" cy="3440502"/>
            </a:xfrm>
            <a:custGeom>
              <a:avLst/>
              <a:gdLst>
                <a:gd name="connsiteX0" fmla="*/ 952967 w 952967"/>
                <a:gd name="connsiteY0" fmla="*/ 0 h 3440502"/>
                <a:gd name="connsiteX1" fmla="*/ 952967 w 952967"/>
                <a:gd name="connsiteY1" fmla="*/ 3440502 h 3440502"/>
                <a:gd name="connsiteX2" fmla="*/ 893103 w 952967"/>
                <a:gd name="connsiteY2" fmla="*/ 3439797 h 3440502"/>
                <a:gd name="connsiteX3" fmla="*/ 110 w 952967"/>
                <a:gd name="connsiteY3" fmla="*/ 2426193 h 3440502"/>
                <a:gd name="connsiteX4" fmla="*/ 817931 w 952967"/>
                <a:gd name="connsiteY4" fmla="*/ 244860 h 344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967" h="3440502">
                  <a:moveTo>
                    <a:pt x="952967" y="0"/>
                  </a:moveTo>
                  <a:lnTo>
                    <a:pt x="952967" y="3440502"/>
                  </a:lnTo>
                  <a:lnTo>
                    <a:pt x="893103" y="3439797"/>
                  </a:lnTo>
                  <a:cubicBezTo>
                    <a:pt x="277727" y="3401657"/>
                    <a:pt x="18130" y="2973128"/>
                    <a:pt x="110" y="2426193"/>
                  </a:cubicBezTo>
                  <a:cubicBezTo>
                    <a:pt x="-6821" y="2211682"/>
                    <a:pt x="316323" y="1195348"/>
                    <a:pt x="817931" y="244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 userDrawn="1">
              <p:custDataLst>
                <p:tags r:id="rId13"/>
              </p:custDataLst>
            </p:nvPr>
          </p:nvSpPr>
          <p:spPr bwMode="auto">
            <a:xfrm rot="16200000">
              <a:off x="10170097" y="4811274"/>
              <a:ext cx="1816715" cy="2282690"/>
            </a:xfrm>
            <a:custGeom>
              <a:avLst/>
              <a:gdLst>
                <a:gd name="connsiteX0" fmla="*/ 1816144 w 1816715"/>
                <a:gd name="connsiteY0" fmla="*/ 991582 h 2282690"/>
                <a:gd name="connsiteX1" fmla="*/ 1713035 w 1816715"/>
                <a:gd name="connsiteY1" fmla="*/ 1800712 h 2282690"/>
                <a:gd name="connsiteX2" fmla="*/ 1604235 w 1816715"/>
                <a:gd name="connsiteY2" fmla="*/ 2264552 h 2282690"/>
                <a:gd name="connsiteX3" fmla="*/ 1598849 w 1816715"/>
                <a:gd name="connsiteY3" fmla="*/ 2282690 h 2282690"/>
                <a:gd name="connsiteX4" fmla="*/ 0 w 1816715"/>
                <a:gd name="connsiteY4" fmla="*/ 2282690 h 2282690"/>
                <a:gd name="connsiteX5" fmla="*/ 0 w 1816715"/>
                <a:gd name="connsiteY5" fmla="*/ 768011 h 2282690"/>
                <a:gd name="connsiteX6" fmla="*/ 26617 w 1816715"/>
                <a:gd name="connsiteY6" fmla="*/ 718752 h 2282690"/>
                <a:gd name="connsiteX7" fmla="*/ 928077 w 1816715"/>
                <a:gd name="connsiteY7" fmla="*/ 385 h 2282690"/>
                <a:gd name="connsiteX8" fmla="*/ 1816144 w 1816715"/>
                <a:gd name="connsiteY8" fmla="*/ 991582 h 228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6715" h="2282690">
                  <a:moveTo>
                    <a:pt x="1816144" y="991582"/>
                  </a:moveTo>
                  <a:cubicBezTo>
                    <a:pt x="1811293" y="1216934"/>
                    <a:pt x="1775676" y="1485157"/>
                    <a:pt x="1713035" y="1800712"/>
                  </a:cubicBezTo>
                  <a:cubicBezTo>
                    <a:pt x="1681714" y="1958213"/>
                    <a:pt x="1645647" y="2113569"/>
                    <a:pt x="1604235" y="2264552"/>
                  </a:cubicBezTo>
                  <a:lnTo>
                    <a:pt x="1598849" y="2282690"/>
                  </a:lnTo>
                  <a:lnTo>
                    <a:pt x="0" y="2282690"/>
                  </a:lnTo>
                  <a:lnTo>
                    <a:pt x="0" y="768011"/>
                  </a:lnTo>
                  <a:lnTo>
                    <a:pt x="26617" y="718752"/>
                  </a:lnTo>
                  <a:cubicBezTo>
                    <a:pt x="276167" y="285843"/>
                    <a:pt x="581263" y="-12209"/>
                    <a:pt x="928077" y="385"/>
                  </a:cubicBezTo>
                  <a:cubicBezTo>
                    <a:pt x="1568349" y="25297"/>
                    <a:pt x="1830695" y="315525"/>
                    <a:pt x="1816144" y="99158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 userDrawn="1">
              <p:custDataLst>
                <p:tags r:id="rId14"/>
              </p:custDataLst>
            </p:nvPr>
          </p:nvSpPr>
          <p:spPr bwMode="auto">
            <a:xfrm rot="18980949">
              <a:off x="2517978" y="5666987"/>
              <a:ext cx="2520939" cy="1744096"/>
            </a:xfrm>
            <a:custGeom>
              <a:avLst/>
              <a:gdLst>
                <a:gd name="connsiteX0" fmla="*/ 2266711 w 2520939"/>
                <a:gd name="connsiteY0" fmla="*/ 669075 h 1744096"/>
                <a:gd name="connsiteX1" fmla="*/ 2502266 w 2520939"/>
                <a:gd name="connsiteY1" fmla="*/ 1038263 h 1744096"/>
                <a:gd name="connsiteX2" fmla="*/ 1852811 w 2520939"/>
                <a:gd name="connsiteY2" fmla="*/ 1719721 h 1744096"/>
                <a:gd name="connsiteX3" fmla="*/ 1718727 w 2520939"/>
                <a:gd name="connsiteY3" fmla="*/ 1744096 h 1744096"/>
                <a:gd name="connsiteX4" fmla="*/ 0 w 2520939"/>
                <a:gd name="connsiteY4" fmla="*/ 104463 h 1744096"/>
                <a:gd name="connsiteX5" fmla="*/ 50994 w 2520939"/>
                <a:gd name="connsiteY5" fmla="*/ 55872 h 1744096"/>
                <a:gd name="connsiteX6" fmla="*/ 284751 w 2520939"/>
                <a:gd name="connsiteY6" fmla="*/ 165 h 1744096"/>
                <a:gd name="connsiteX7" fmla="*/ 2266711 w 2520939"/>
                <a:gd name="connsiteY7" fmla="*/ 669075 h 174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20939" h="1744096">
                  <a:moveTo>
                    <a:pt x="2266711" y="669075"/>
                  </a:moveTo>
                  <a:cubicBezTo>
                    <a:pt x="2380545" y="776982"/>
                    <a:pt x="2464014" y="899646"/>
                    <a:pt x="2502266" y="1038263"/>
                  </a:cubicBezTo>
                  <a:cubicBezTo>
                    <a:pt x="2604271" y="1407904"/>
                    <a:pt x="2274416" y="1625927"/>
                    <a:pt x="1852811" y="1719721"/>
                  </a:cubicBezTo>
                  <a:lnTo>
                    <a:pt x="1718727" y="1744096"/>
                  </a:lnTo>
                  <a:lnTo>
                    <a:pt x="0" y="104463"/>
                  </a:lnTo>
                  <a:lnTo>
                    <a:pt x="50994" y="55872"/>
                  </a:lnTo>
                  <a:cubicBezTo>
                    <a:pt x="108597" y="18218"/>
                    <a:pt x="185517" y="-2049"/>
                    <a:pt x="284751" y="165"/>
                  </a:cubicBezTo>
                  <a:cubicBezTo>
                    <a:pt x="709959" y="10955"/>
                    <a:pt x="1773431" y="201474"/>
                    <a:pt x="2266711" y="6690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 userDrawn="1">
              <p:custDataLst>
                <p:tags r:id="rId15"/>
              </p:custDataLst>
            </p:nvPr>
          </p:nvSpPr>
          <p:spPr bwMode="auto">
            <a:xfrm rot="18980949">
              <a:off x="1710044" y="5804174"/>
              <a:ext cx="2372765" cy="1702291"/>
            </a:xfrm>
            <a:custGeom>
              <a:avLst/>
              <a:gdLst>
                <a:gd name="connsiteX0" fmla="*/ 2118546 w 2372765"/>
                <a:gd name="connsiteY0" fmla="*/ 669852 h 1702291"/>
                <a:gd name="connsiteX1" fmla="*/ 2354128 w 2372765"/>
                <a:gd name="connsiteY1" fmla="*/ 1039468 h 1702291"/>
                <a:gd name="connsiteX2" fmla="*/ 1998021 w 2372765"/>
                <a:gd name="connsiteY2" fmla="*/ 1628633 h 1702291"/>
                <a:gd name="connsiteX3" fmla="*/ 1768324 w 2372765"/>
                <a:gd name="connsiteY3" fmla="*/ 1702291 h 1702291"/>
                <a:gd name="connsiteX4" fmla="*/ 0 w 2372765"/>
                <a:gd name="connsiteY4" fmla="*/ 15344 h 1702291"/>
                <a:gd name="connsiteX5" fmla="*/ 5354 w 2372765"/>
                <a:gd name="connsiteY5" fmla="*/ 13084 h 1702291"/>
                <a:gd name="connsiteX6" fmla="*/ 138142 w 2372765"/>
                <a:gd name="connsiteY6" fmla="*/ 165 h 1702291"/>
                <a:gd name="connsiteX7" fmla="*/ 2118546 w 2372765"/>
                <a:gd name="connsiteY7" fmla="*/ 669852 h 170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2765" h="1702291">
                  <a:moveTo>
                    <a:pt x="2118546" y="669852"/>
                  </a:moveTo>
                  <a:cubicBezTo>
                    <a:pt x="2232413" y="777885"/>
                    <a:pt x="2315902" y="900691"/>
                    <a:pt x="2354128" y="1039468"/>
                  </a:cubicBezTo>
                  <a:cubicBezTo>
                    <a:pt x="2430580" y="1317852"/>
                    <a:pt x="2263965" y="1510228"/>
                    <a:pt x="1998021" y="1628633"/>
                  </a:cubicBezTo>
                  <a:lnTo>
                    <a:pt x="1768324" y="1702291"/>
                  </a:lnTo>
                  <a:lnTo>
                    <a:pt x="0" y="15344"/>
                  </a:lnTo>
                  <a:lnTo>
                    <a:pt x="5354" y="13084"/>
                  </a:lnTo>
                  <a:cubicBezTo>
                    <a:pt x="44283" y="3575"/>
                    <a:pt x="88421" y="-943"/>
                    <a:pt x="138142" y="165"/>
                  </a:cubicBezTo>
                  <a:cubicBezTo>
                    <a:pt x="561257" y="10968"/>
                    <a:pt x="1625121" y="201708"/>
                    <a:pt x="2118546" y="669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31" name="Freeform 13"/>
            <p:cNvSpPr/>
            <p:nvPr userDrawn="1">
              <p:custDataLst>
                <p:tags r:id="rId16"/>
              </p:custDataLst>
            </p:nvPr>
          </p:nvSpPr>
          <p:spPr bwMode="auto">
            <a:xfrm rot="16200000">
              <a:off x="285825" y="847684"/>
              <a:ext cx="1256155" cy="1798025"/>
            </a:xfrm>
            <a:custGeom>
              <a:avLst/>
              <a:gdLst>
                <a:gd name="T0" fmla="*/ 1 w 567"/>
                <a:gd name="T1" fmla="*/ 654 h 812"/>
                <a:gd name="T2" fmla="*/ 256 w 567"/>
                <a:gd name="T3" fmla="*/ 161 h 812"/>
                <a:gd name="T4" fmla="*/ 511 w 567"/>
                <a:gd name="T5" fmla="*/ 72 h 812"/>
                <a:gd name="T6" fmla="*/ 332 w 567"/>
                <a:gd name="T7" fmla="*/ 314 h 812"/>
                <a:gd name="T8" fmla="*/ 188 w 567"/>
                <a:gd name="T9" fmla="*/ 786 h 812"/>
                <a:gd name="T10" fmla="*/ 1 w 567"/>
                <a:gd name="T11" fmla="*/ 65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7" h="812">
                  <a:moveTo>
                    <a:pt x="1" y="654"/>
                  </a:moveTo>
                  <a:cubicBezTo>
                    <a:pt x="0" y="607"/>
                    <a:pt x="112" y="283"/>
                    <a:pt x="256" y="161"/>
                  </a:cubicBezTo>
                  <a:cubicBezTo>
                    <a:pt x="399" y="40"/>
                    <a:pt x="453" y="0"/>
                    <a:pt x="511" y="72"/>
                  </a:cubicBezTo>
                  <a:cubicBezTo>
                    <a:pt x="567" y="142"/>
                    <a:pt x="406" y="104"/>
                    <a:pt x="332" y="314"/>
                  </a:cubicBezTo>
                  <a:cubicBezTo>
                    <a:pt x="257" y="525"/>
                    <a:pt x="318" y="760"/>
                    <a:pt x="188" y="786"/>
                  </a:cubicBezTo>
                  <a:cubicBezTo>
                    <a:pt x="57" y="812"/>
                    <a:pt x="4" y="745"/>
                    <a:pt x="1" y="65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834243" y="1854168"/>
            <a:ext cx="4001022" cy="1012677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48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3834244" y="2958508"/>
            <a:ext cx="4001022" cy="720510"/>
          </a:xfrm>
        </p:spPr>
        <p:txBody>
          <a:bodyPr lIns="90000" tIns="46800" rIns="90000" bIns="46800" anchor="t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3871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9" name="任意多边形: 形状 8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0" name="组合 9"/>
            <p:cNvGrpSpPr/>
            <p:nvPr userDrawn="1">
              <p:custDataLst>
                <p:tags r:id="rId9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13" name="任意多边形: 形状 12"/>
              <p:cNvSpPr/>
              <p:nvPr>
                <p:custDataLst>
                  <p:tags r:id="rId12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>
                <p:custDataLst>
                  <p:tags r:id="rId13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/>
            <p:cNvSpPr/>
            <p:nvPr userDrawn="1">
              <p:custDataLst>
                <p:tags r:id="rId10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2136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11" name="任意多边形: 形状 10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2" name="组合 11"/>
            <p:cNvGrpSpPr/>
            <p:nvPr userDrawn="1">
              <p:custDataLst>
                <p:tags r:id="rId11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15" name="任意多边形: 形状 14"/>
              <p:cNvSpPr/>
              <p:nvPr>
                <p:custDataLst>
                  <p:tags r:id="rId14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>
                <p:custDataLst>
                  <p:tags r:id="rId15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" name="任意多边形: 形状 12"/>
            <p:cNvSpPr/>
            <p:nvPr userDrawn="1">
              <p:custDataLst>
                <p:tags r:id="rId12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 userDrawn="1">
              <p:custDataLst>
                <p:tags r:id="rId13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1620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>
            <p:custDataLst>
              <p:tags r:id="rId1"/>
            </p:custDataLst>
          </p:nvPr>
        </p:nvGrpSpPr>
        <p:grpSpPr>
          <a:xfrm>
            <a:off x="14890" y="-1"/>
            <a:ext cx="12204910" cy="7506466"/>
            <a:chOff x="14890" y="-1"/>
            <a:chExt cx="12204910" cy="7506466"/>
          </a:xfrm>
        </p:grpSpPr>
        <p:sp>
          <p:nvSpPr>
            <p:cNvPr id="20" name="Oval 9"/>
            <p:cNvSpPr>
              <a:spLocks noChangeArrowheads="1"/>
            </p:cNvSpPr>
            <p:nvPr userDrawn="1">
              <p:custDataLst>
                <p:tags r:id="rId6"/>
              </p:custDataLst>
            </p:nvPr>
          </p:nvSpPr>
          <p:spPr bwMode="auto">
            <a:xfrm rot="16200000">
              <a:off x="1134346" y="2554966"/>
              <a:ext cx="203762" cy="2037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 userDrawn="1">
              <p:custDataLst>
                <p:tags r:id="rId7"/>
              </p:custDataLst>
            </p:nvPr>
          </p:nvSpPr>
          <p:spPr bwMode="auto">
            <a:xfrm rot="16200000">
              <a:off x="8051761" y="-1293060"/>
              <a:ext cx="720510" cy="3306630"/>
            </a:xfrm>
            <a:custGeom>
              <a:avLst/>
              <a:gdLst>
                <a:gd name="connsiteX0" fmla="*/ 720510 w 720510"/>
                <a:gd name="connsiteY0" fmla="*/ 0 h 3306630"/>
                <a:gd name="connsiteX1" fmla="*/ 720510 w 720510"/>
                <a:gd name="connsiteY1" fmla="*/ 3302053 h 3306630"/>
                <a:gd name="connsiteX2" fmla="*/ 655553 w 720510"/>
                <a:gd name="connsiteY2" fmla="*/ 3306630 h 3306630"/>
                <a:gd name="connsiteX3" fmla="*/ 444350 w 720510"/>
                <a:gd name="connsiteY3" fmla="*/ 3292261 h 3306630"/>
                <a:gd name="connsiteX4" fmla="*/ 31914 w 720510"/>
                <a:gd name="connsiteY4" fmla="*/ 2196121 h 3306630"/>
                <a:gd name="connsiteX5" fmla="*/ 671304 w 720510"/>
                <a:gd name="connsiteY5" fmla="*/ 85200 h 330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0510" h="3306630">
                  <a:moveTo>
                    <a:pt x="720510" y="0"/>
                  </a:moveTo>
                  <a:lnTo>
                    <a:pt x="720510" y="3302053"/>
                  </a:lnTo>
                  <a:lnTo>
                    <a:pt x="655553" y="3306630"/>
                  </a:lnTo>
                  <a:cubicBezTo>
                    <a:pt x="587484" y="3306646"/>
                    <a:pt x="517108" y="3301949"/>
                    <a:pt x="444350" y="3292261"/>
                  </a:cubicBezTo>
                  <a:cubicBezTo>
                    <a:pt x="-76738" y="3223614"/>
                    <a:pt x="-19086" y="2594717"/>
                    <a:pt x="31914" y="2196121"/>
                  </a:cubicBezTo>
                  <a:cubicBezTo>
                    <a:pt x="111741" y="1570823"/>
                    <a:pt x="337499" y="711505"/>
                    <a:pt x="671304" y="8520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10498259" y="238551"/>
              <a:ext cx="1960092" cy="1482989"/>
            </a:xfrm>
            <a:custGeom>
              <a:avLst/>
              <a:gdLst>
                <a:gd name="connsiteX0" fmla="*/ 1960092 w 1960092"/>
                <a:gd name="connsiteY0" fmla="*/ 338221 h 1482989"/>
                <a:gd name="connsiteX1" fmla="*/ 1960092 w 1960092"/>
                <a:gd name="connsiteY1" fmla="*/ 1431800 h 1482989"/>
                <a:gd name="connsiteX2" fmla="*/ 1880551 w 1960092"/>
                <a:gd name="connsiteY2" fmla="*/ 1475342 h 1482989"/>
                <a:gd name="connsiteX3" fmla="*/ 1864365 w 1960092"/>
                <a:gd name="connsiteY3" fmla="*/ 1482989 h 1482989"/>
                <a:gd name="connsiteX4" fmla="*/ 407525 w 1960092"/>
                <a:gd name="connsiteY4" fmla="*/ 1482989 h 1482989"/>
                <a:gd name="connsiteX5" fmla="*/ 327870 w 1960092"/>
                <a:gd name="connsiteY5" fmla="*/ 1410135 h 1482989"/>
                <a:gd name="connsiteX6" fmla="*/ 325999 w 1960092"/>
                <a:gd name="connsiteY6" fmla="*/ 75665 h 1482989"/>
                <a:gd name="connsiteX7" fmla="*/ 1940485 w 1960092"/>
                <a:gd name="connsiteY7" fmla="*/ 337326 h 148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092" h="1482989">
                  <a:moveTo>
                    <a:pt x="1960092" y="338221"/>
                  </a:moveTo>
                  <a:lnTo>
                    <a:pt x="1960092" y="1431800"/>
                  </a:lnTo>
                  <a:lnTo>
                    <a:pt x="1880551" y="1475342"/>
                  </a:lnTo>
                  <a:lnTo>
                    <a:pt x="1864365" y="1482989"/>
                  </a:lnTo>
                  <a:lnTo>
                    <a:pt x="407525" y="1482989"/>
                  </a:lnTo>
                  <a:lnTo>
                    <a:pt x="327870" y="1410135"/>
                  </a:lnTo>
                  <a:cubicBezTo>
                    <a:pt x="-68113" y="1000200"/>
                    <a:pt x="-147933" y="319882"/>
                    <a:pt x="325999" y="75665"/>
                  </a:cubicBezTo>
                  <a:cubicBezTo>
                    <a:pt x="799931" y="-168552"/>
                    <a:pt x="1394840" y="248860"/>
                    <a:pt x="1940485" y="3373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-435826" y="4247300"/>
              <a:ext cx="2053325" cy="1151890"/>
            </a:xfrm>
            <a:custGeom>
              <a:avLst/>
              <a:gdLst>
                <a:gd name="connsiteX0" fmla="*/ 2053322 w 2053325"/>
                <a:gd name="connsiteY0" fmla="*/ 745512 h 1151890"/>
                <a:gd name="connsiteX1" fmla="*/ 1113951 w 2053325"/>
                <a:gd name="connsiteY1" fmla="*/ 1008538 h 1151890"/>
                <a:gd name="connsiteX2" fmla="*/ 102605 w 2053325"/>
                <a:gd name="connsiteY2" fmla="*/ 140281 h 1151890"/>
                <a:gd name="connsiteX3" fmla="*/ 0 w 2053325"/>
                <a:gd name="connsiteY3" fmla="*/ 0 h 1151890"/>
                <a:gd name="connsiteX4" fmla="*/ 1747415 w 2053325"/>
                <a:gd name="connsiteY4" fmla="*/ 0 h 1151890"/>
                <a:gd name="connsiteX5" fmla="*/ 1792534 w 2053325"/>
                <a:gd name="connsiteY5" fmla="*/ 56952 h 1151890"/>
                <a:gd name="connsiteX6" fmla="*/ 2030179 w 2053325"/>
                <a:gd name="connsiteY6" fmla="*/ 567624 h 1151890"/>
                <a:gd name="connsiteX7" fmla="*/ 2053322 w 2053325"/>
                <a:gd name="connsiteY7" fmla="*/ 745512 h 115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53325" h="1151890">
                  <a:moveTo>
                    <a:pt x="2053322" y="745512"/>
                  </a:moveTo>
                  <a:cubicBezTo>
                    <a:pt x="2052017" y="1130191"/>
                    <a:pt x="1673005" y="1291587"/>
                    <a:pt x="1113951" y="1008538"/>
                  </a:cubicBezTo>
                  <a:cubicBezTo>
                    <a:pt x="795600" y="846796"/>
                    <a:pt x="395166" y="498939"/>
                    <a:pt x="102605" y="140281"/>
                  </a:cubicBezTo>
                  <a:lnTo>
                    <a:pt x="0" y="0"/>
                  </a:lnTo>
                  <a:lnTo>
                    <a:pt x="1747415" y="0"/>
                  </a:lnTo>
                  <a:lnTo>
                    <a:pt x="1792534" y="56952"/>
                  </a:lnTo>
                  <a:cubicBezTo>
                    <a:pt x="1900607" y="209105"/>
                    <a:pt x="1981928" y="376525"/>
                    <a:pt x="2030179" y="567624"/>
                  </a:cubicBezTo>
                  <a:cubicBezTo>
                    <a:pt x="2045986" y="631047"/>
                    <a:pt x="2053508" y="690558"/>
                    <a:pt x="2053322" y="74551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6828561" y="6372694"/>
              <a:ext cx="304522" cy="658305"/>
            </a:xfrm>
            <a:custGeom>
              <a:avLst/>
              <a:gdLst>
                <a:gd name="T0" fmla="*/ 125 w 138"/>
                <a:gd name="T1" fmla="*/ 112 h 298"/>
                <a:gd name="T2" fmla="*/ 113 w 138"/>
                <a:gd name="T3" fmla="*/ 255 h 298"/>
                <a:gd name="T4" fmla="*/ 22 w 138"/>
                <a:gd name="T5" fmla="*/ 225 h 298"/>
                <a:gd name="T6" fmla="*/ 48 w 138"/>
                <a:gd name="T7" fmla="*/ 13 h 298"/>
                <a:gd name="T8" fmla="*/ 125 w 138"/>
                <a:gd name="T9" fmla="*/ 11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98">
                  <a:moveTo>
                    <a:pt x="125" y="112"/>
                  </a:moveTo>
                  <a:cubicBezTo>
                    <a:pt x="136" y="165"/>
                    <a:pt x="138" y="213"/>
                    <a:pt x="113" y="255"/>
                  </a:cubicBezTo>
                  <a:cubicBezTo>
                    <a:pt x="88" y="298"/>
                    <a:pt x="44" y="289"/>
                    <a:pt x="22" y="225"/>
                  </a:cubicBezTo>
                  <a:cubicBezTo>
                    <a:pt x="0" y="161"/>
                    <a:pt x="5" y="26"/>
                    <a:pt x="48" y="13"/>
                  </a:cubicBezTo>
                  <a:cubicBezTo>
                    <a:pt x="90" y="0"/>
                    <a:pt x="116" y="62"/>
                    <a:pt x="125" y="112"/>
                  </a:cubicBezTo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984704" y="-1243768"/>
              <a:ext cx="952967" cy="3440502"/>
            </a:xfrm>
            <a:custGeom>
              <a:avLst/>
              <a:gdLst>
                <a:gd name="connsiteX0" fmla="*/ 952967 w 952967"/>
                <a:gd name="connsiteY0" fmla="*/ 0 h 3440502"/>
                <a:gd name="connsiteX1" fmla="*/ 952967 w 952967"/>
                <a:gd name="connsiteY1" fmla="*/ 3440502 h 3440502"/>
                <a:gd name="connsiteX2" fmla="*/ 893103 w 952967"/>
                <a:gd name="connsiteY2" fmla="*/ 3439797 h 3440502"/>
                <a:gd name="connsiteX3" fmla="*/ 110 w 952967"/>
                <a:gd name="connsiteY3" fmla="*/ 2426193 h 3440502"/>
                <a:gd name="connsiteX4" fmla="*/ 817931 w 952967"/>
                <a:gd name="connsiteY4" fmla="*/ 244860 h 344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967" h="3440502">
                  <a:moveTo>
                    <a:pt x="952967" y="0"/>
                  </a:moveTo>
                  <a:lnTo>
                    <a:pt x="952967" y="3440502"/>
                  </a:lnTo>
                  <a:lnTo>
                    <a:pt x="893103" y="3439797"/>
                  </a:lnTo>
                  <a:cubicBezTo>
                    <a:pt x="277727" y="3401657"/>
                    <a:pt x="18130" y="2973128"/>
                    <a:pt x="110" y="2426193"/>
                  </a:cubicBezTo>
                  <a:cubicBezTo>
                    <a:pt x="-6821" y="2211682"/>
                    <a:pt x="316323" y="1195348"/>
                    <a:pt x="817931" y="244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 userDrawn="1">
              <p:custDataLst>
                <p:tags r:id="rId12"/>
              </p:custDataLst>
            </p:nvPr>
          </p:nvSpPr>
          <p:spPr bwMode="auto">
            <a:xfrm rot="16200000">
              <a:off x="10170097" y="4811274"/>
              <a:ext cx="1816715" cy="2282690"/>
            </a:xfrm>
            <a:custGeom>
              <a:avLst/>
              <a:gdLst>
                <a:gd name="connsiteX0" fmla="*/ 1816144 w 1816715"/>
                <a:gd name="connsiteY0" fmla="*/ 991582 h 2282690"/>
                <a:gd name="connsiteX1" fmla="*/ 1713035 w 1816715"/>
                <a:gd name="connsiteY1" fmla="*/ 1800712 h 2282690"/>
                <a:gd name="connsiteX2" fmla="*/ 1604235 w 1816715"/>
                <a:gd name="connsiteY2" fmla="*/ 2264552 h 2282690"/>
                <a:gd name="connsiteX3" fmla="*/ 1598849 w 1816715"/>
                <a:gd name="connsiteY3" fmla="*/ 2282690 h 2282690"/>
                <a:gd name="connsiteX4" fmla="*/ 0 w 1816715"/>
                <a:gd name="connsiteY4" fmla="*/ 2282690 h 2282690"/>
                <a:gd name="connsiteX5" fmla="*/ 0 w 1816715"/>
                <a:gd name="connsiteY5" fmla="*/ 768011 h 2282690"/>
                <a:gd name="connsiteX6" fmla="*/ 26617 w 1816715"/>
                <a:gd name="connsiteY6" fmla="*/ 718752 h 2282690"/>
                <a:gd name="connsiteX7" fmla="*/ 928077 w 1816715"/>
                <a:gd name="connsiteY7" fmla="*/ 385 h 2282690"/>
                <a:gd name="connsiteX8" fmla="*/ 1816144 w 1816715"/>
                <a:gd name="connsiteY8" fmla="*/ 991582 h 228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6715" h="2282690">
                  <a:moveTo>
                    <a:pt x="1816144" y="991582"/>
                  </a:moveTo>
                  <a:cubicBezTo>
                    <a:pt x="1811293" y="1216934"/>
                    <a:pt x="1775676" y="1485157"/>
                    <a:pt x="1713035" y="1800712"/>
                  </a:cubicBezTo>
                  <a:cubicBezTo>
                    <a:pt x="1681714" y="1958213"/>
                    <a:pt x="1645647" y="2113569"/>
                    <a:pt x="1604235" y="2264552"/>
                  </a:cubicBezTo>
                  <a:lnTo>
                    <a:pt x="1598849" y="2282690"/>
                  </a:lnTo>
                  <a:lnTo>
                    <a:pt x="0" y="2282690"/>
                  </a:lnTo>
                  <a:lnTo>
                    <a:pt x="0" y="768011"/>
                  </a:lnTo>
                  <a:lnTo>
                    <a:pt x="26617" y="718752"/>
                  </a:lnTo>
                  <a:cubicBezTo>
                    <a:pt x="276167" y="285843"/>
                    <a:pt x="581263" y="-12209"/>
                    <a:pt x="928077" y="385"/>
                  </a:cubicBezTo>
                  <a:cubicBezTo>
                    <a:pt x="1568349" y="25297"/>
                    <a:pt x="1830695" y="315525"/>
                    <a:pt x="1816144" y="99158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 userDrawn="1">
              <p:custDataLst>
                <p:tags r:id="rId13"/>
              </p:custDataLst>
            </p:nvPr>
          </p:nvSpPr>
          <p:spPr bwMode="auto">
            <a:xfrm rot="18980949">
              <a:off x="2517978" y="5666987"/>
              <a:ext cx="2520939" cy="1744096"/>
            </a:xfrm>
            <a:custGeom>
              <a:avLst/>
              <a:gdLst>
                <a:gd name="connsiteX0" fmla="*/ 2266711 w 2520939"/>
                <a:gd name="connsiteY0" fmla="*/ 669075 h 1744096"/>
                <a:gd name="connsiteX1" fmla="*/ 2502266 w 2520939"/>
                <a:gd name="connsiteY1" fmla="*/ 1038263 h 1744096"/>
                <a:gd name="connsiteX2" fmla="*/ 1852811 w 2520939"/>
                <a:gd name="connsiteY2" fmla="*/ 1719721 h 1744096"/>
                <a:gd name="connsiteX3" fmla="*/ 1718727 w 2520939"/>
                <a:gd name="connsiteY3" fmla="*/ 1744096 h 1744096"/>
                <a:gd name="connsiteX4" fmla="*/ 0 w 2520939"/>
                <a:gd name="connsiteY4" fmla="*/ 104463 h 1744096"/>
                <a:gd name="connsiteX5" fmla="*/ 50994 w 2520939"/>
                <a:gd name="connsiteY5" fmla="*/ 55872 h 1744096"/>
                <a:gd name="connsiteX6" fmla="*/ 284751 w 2520939"/>
                <a:gd name="connsiteY6" fmla="*/ 165 h 1744096"/>
                <a:gd name="connsiteX7" fmla="*/ 2266711 w 2520939"/>
                <a:gd name="connsiteY7" fmla="*/ 669075 h 174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20939" h="1744096">
                  <a:moveTo>
                    <a:pt x="2266711" y="669075"/>
                  </a:moveTo>
                  <a:cubicBezTo>
                    <a:pt x="2380545" y="776982"/>
                    <a:pt x="2464014" y="899646"/>
                    <a:pt x="2502266" y="1038263"/>
                  </a:cubicBezTo>
                  <a:cubicBezTo>
                    <a:pt x="2604271" y="1407904"/>
                    <a:pt x="2274416" y="1625927"/>
                    <a:pt x="1852811" y="1719721"/>
                  </a:cubicBezTo>
                  <a:lnTo>
                    <a:pt x="1718727" y="1744096"/>
                  </a:lnTo>
                  <a:lnTo>
                    <a:pt x="0" y="104463"/>
                  </a:lnTo>
                  <a:lnTo>
                    <a:pt x="50994" y="55872"/>
                  </a:lnTo>
                  <a:cubicBezTo>
                    <a:pt x="108597" y="18218"/>
                    <a:pt x="185517" y="-2049"/>
                    <a:pt x="284751" y="165"/>
                  </a:cubicBezTo>
                  <a:cubicBezTo>
                    <a:pt x="709959" y="10955"/>
                    <a:pt x="1773431" y="201474"/>
                    <a:pt x="2266711" y="6690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 userDrawn="1">
              <p:custDataLst>
                <p:tags r:id="rId14"/>
              </p:custDataLst>
            </p:nvPr>
          </p:nvSpPr>
          <p:spPr bwMode="auto">
            <a:xfrm rot="18980949">
              <a:off x="1710044" y="5804174"/>
              <a:ext cx="2372765" cy="1702291"/>
            </a:xfrm>
            <a:custGeom>
              <a:avLst/>
              <a:gdLst>
                <a:gd name="connsiteX0" fmla="*/ 2118546 w 2372765"/>
                <a:gd name="connsiteY0" fmla="*/ 669852 h 1702291"/>
                <a:gd name="connsiteX1" fmla="*/ 2354128 w 2372765"/>
                <a:gd name="connsiteY1" fmla="*/ 1039468 h 1702291"/>
                <a:gd name="connsiteX2" fmla="*/ 1998021 w 2372765"/>
                <a:gd name="connsiteY2" fmla="*/ 1628633 h 1702291"/>
                <a:gd name="connsiteX3" fmla="*/ 1768324 w 2372765"/>
                <a:gd name="connsiteY3" fmla="*/ 1702291 h 1702291"/>
                <a:gd name="connsiteX4" fmla="*/ 0 w 2372765"/>
                <a:gd name="connsiteY4" fmla="*/ 15344 h 1702291"/>
                <a:gd name="connsiteX5" fmla="*/ 5354 w 2372765"/>
                <a:gd name="connsiteY5" fmla="*/ 13084 h 1702291"/>
                <a:gd name="connsiteX6" fmla="*/ 138142 w 2372765"/>
                <a:gd name="connsiteY6" fmla="*/ 165 h 1702291"/>
                <a:gd name="connsiteX7" fmla="*/ 2118546 w 2372765"/>
                <a:gd name="connsiteY7" fmla="*/ 669852 h 170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2765" h="1702291">
                  <a:moveTo>
                    <a:pt x="2118546" y="669852"/>
                  </a:moveTo>
                  <a:cubicBezTo>
                    <a:pt x="2232413" y="777885"/>
                    <a:pt x="2315902" y="900691"/>
                    <a:pt x="2354128" y="1039468"/>
                  </a:cubicBezTo>
                  <a:cubicBezTo>
                    <a:pt x="2430580" y="1317852"/>
                    <a:pt x="2263965" y="1510228"/>
                    <a:pt x="1998021" y="1628633"/>
                  </a:cubicBezTo>
                  <a:lnTo>
                    <a:pt x="1768324" y="1702291"/>
                  </a:lnTo>
                  <a:lnTo>
                    <a:pt x="0" y="15344"/>
                  </a:lnTo>
                  <a:lnTo>
                    <a:pt x="5354" y="13084"/>
                  </a:lnTo>
                  <a:cubicBezTo>
                    <a:pt x="44283" y="3575"/>
                    <a:pt x="88421" y="-943"/>
                    <a:pt x="138142" y="165"/>
                  </a:cubicBezTo>
                  <a:cubicBezTo>
                    <a:pt x="561257" y="10968"/>
                    <a:pt x="1625121" y="201708"/>
                    <a:pt x="2118546" y="669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9" name="Freeform 13"/>
            <p:cNvSpPr/>
            <p:nvPr userDrawn="1">
              <p:custDataLst>
                <p:tags r:id="rId15"/>
              </p:custDataLst>
            </p:nvPr>
          </p:nvSpPr>
          <p:spPr bwMode="auto">
            <a:xfrm rot="16200000">
              <a:off x="285825" y="847684"/>
              <a:ext cx="1256155" cy="1798025"/>
            </a:xfrm>
            <a:custGeom>
              <a:avLst/>
              <a:gdLst>
                <a:gd name="T0" fmla="*/ 1 w 567"/>
                <a:gd name="T1" fmla="*/ 654 h 812"/>
                <a:gd name="T2" fmla="*/ 256 w 567"/>
                <a:gd name="T3" fmla="*/ 161 h 812"/>
                <a:gd name="T4" fmla="*/ 511 w 567"/>
                <a:gd name="T5" fmla="*/ 72 h 812"/>
                <a:gd name="T6" fmla="*/ 332 w 567"/>
                <a:gd name="T7" fmla="*/ 314 h 812"/>
                <a:gd name="T8" fmla="*/ 188 w 567"/>
                <a:gd name="T9" fmla="*/ 786 h 812"/>
                <a:gd name="T10" fmla="*/ 1 w 567"/>
                <a:gd name="T11" fmla="*/ 65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7" h="812">
                  <a:moveTo>
                    <a:pt x="1" y="654"/>
                  </a:moveTo>
                  <a:cubicBezTo>
                    <a:pt x="0" y="607"/>
                    <a:pt x="112" y="283"/>
                    <a:pt x="256" y="161"/>
                  </a:cubicBezTo>
                  <a:cubicBezTo>
                    <a:pt x="399" y="40"/>
                    <a:pt x="453" y="0"/>
                    <a:pt x="511" y="72"/>
                  </a:cubicBezTo>
                  <a:cubicBezTo>
                    <a:pt x="567" y="142"/>
                    <a:pt x="406" y="104"/>
                    <a:pt x="332" y="314"/>
                  </a:cubicBezTo>
                  <a:cubicBezTo>
                    <a:pt x="257" y="525"/>
                    <a:pt x="318" y="760"/>
                    <a:pt x="188" y="786"/>
                  </a:cubicBezTo>
                  <a:cubicBezTo>
                    <a:pt x="57" y="812"/>
                    <a:pt x="4" y="745"/>
                    <a:pt x="1" y="65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731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1667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9" name="任意多边形: 形状 8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0" name="组合 9"/>
            <p:cNvGrpSpPr/>
            <p:nvPr userDrawn="1">
              <p:custDataLst>
                <p:tags r:id="rId9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13" name="任意多边形: 形状 12"/>
              <p:cNvSpPr/>
              <p:nvPr>
                <p:custDataLst>
                  <p:tags r:id="rId12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>
                <p:custDataLst>
                  <p:tags r:id="rId13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/>
            <p:cNvSpPr/>
            <p:nvPr userDrawn="1">
              <p:custDataLst>
                <p:tags r:id="rId10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2024/9/18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5017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2"/>
            <a:ext cx="12192000" cy="6857996"/>
            <a:chOff x="0" y="2"/>
            <a:chExt cx="12192000" cy="6857996"/>
          </a:xfrm>
        </p:grpSpPr>
        <p:sp>
          <p:nvSpPr>
            <p:cNvPr id="13" name="任意多边形: 形状 12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-265968" y="5045762"/>
              <a:ext cx="992272" cy="460336"/>
            </a:xfrm>
            <a:custGeom>
              <a:avLst/>
              <a:gdLst>
                <a:gd name="connsiteX0" fmla="*/ 992270 w 992272"/>
                <a:gd name="connsiteY0" fmla="*/ 175888 h 460336"/>
                <a:gd name="connsiteX1" fmla="*/ 416390 w 992272"/>
                <a:gd name="connsiteY1" fmla="*/ 359996 h 460336"/>
                <a:gd name="connsiteX2" fmla="*/ 100460 w 992272"/>
                <a:gd name="connsiteY2" fmla="*/ 107810 h 460336"/>
                <a:gd name="connsiteX3" fmla="*/ 0 w 992272"/>
                <a:gd name="connsiteY3" fmla="*/ 0 h 460336"/>
                <a:gd name="connsiteX4" fmla="*/ 963607 w 992272"/>
                <a:gd name="connsiteY4" fmla="*/ 0 h 460336"/>
                <a:gd name="connsiteX5" fmla="*/ 978083 w 992272"/>
                <a:gd name="connsiteY5" fmla="*/ 51374 h 460336"/>
                <a:gd name="connsiteX6" fmla="*/ 992270 w 992272"/>
                <a:gd name="connsiteY6" fmla="*/ 175888 h 46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2272" h="460336">
                  <a:moveTo>
                    <a:pt x="992270" y="175888"/>
                  </a:moveTo>
                  <a:cubicBezTo>
                    <a:pt x="991470" y="445148"/>
                    <a:pt x="759118" y="558119"/>
                    <a:pt x="416390" y="359996"/>
                  </a:cubicBezTo>
                  <a:cubicBezTo>
                    <a:pt x="318808" y="303389"/>
                    <a:pt x="208646" y="214214"/>
                    <a:pt x="100460" y="107810"/>
                  </a:cubicBezTo>
                  <a:lnTo>
                    <a:pt x="0" y="0"/>
                  </a:lnTo>
                  <a:lnTo>
                    <a:pt x="963607" y="0"/>
                  </a:lnTo>
                  <a:lnTo>
                    <a:pt x="978083" y="51374"/>
                  </a:lnTo>
                  <a:cubicBezTo>
                    <a:pt x="987773" y="95767"/>
                    <a:pt x="992384" y="137422"/>
                    <a:pt x="992270" y="175888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10954666" y="679246"/>
              <a:ext cx="1916578" cy="558090"/>
            </a:xfrm>
            <a:custGeom>
              <a:avLst/>
              <a:gdLst>
                <a:gd name="connsiteX0" fmla="*/ 1916578 w 1916578"/>
                <a:gd name="connsiteY0" fmla="*/ 333377 h 558090"/>
                <a:gd name="connsiteX1" fmla="*/ 1916578 w 1916578"/>
                <a:gd name="connsiteY1" fmla="*/ 558090 h 558090"/>
                <a:gd name="connsiteX2" fmla="*/ 0 w 1916578"/>
                <a:gd name="connsiteY2" fmla="*/ 558090 h 558090"/>
                <a:gd name="connsiteX3" fmla="*/ 37 w 1916578"/>
                <a:gd name="connsiteY3" fmla="*/ 556978 h 558090"/>
                <a:gd name="connsiteX4" fmla="*/ 321225 w 1916578"/>
                <a:gd name="connsiteY4" fmla="*/ 75666 h 558090"/>
                <a:gd name="connsiteX5" fmla="*/ 1798368 w 1916578"/>
                <a:gd name="connsiteY5" fmla="*/ 308935 h 55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6578" h="558090">
                  <a:moveTo>
                    <a:pt x="1916578" y="333377"/>
                  </a:moveTo>
                  <a:lnTo>
                    <a:pt x="1916578" y="558090"/>
                  </a:lnTo>
                  <a:lnTo>
                    <a:pt x="0" y="558090"/>
                  </a:lnTo>
                  <a:lnTo>
                    <a:pt x="37" y="556978"/>
                  </a:lnTo>
                  <a:cubicBezTo>
                    <a:pt x="22420" y="354898"/>
                    <a:pt x="123754" y="177425"/>
                    <a:pt x="321225" y="75666"/>
                  </a:cubicBezTo>
                  <a:cubicBezTo>
                    <a:pt x="755662" y="-148204"/>
                    <a:pt x="1291752" y="183889"/>
                    <a:pt x="1798368" y="308935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10816443" y="5507941"/>
              <a:ext cx="1821692" cy="878422"/>
            </a:xfrm>
            <a:custGeom>
              <a:avLst/>
              <a:gdLst>
                <a:gd name="connsiteX0" fmla="*/ 1821692 w 1821692"/>
                <a:gd name="connsiteY0" fmla="*/ 878422 h 878422"/>
                <a:gd name="connsiteX1" fmla="*/ 0 w 1821692"/>
                <a:gd name="connsiteY1" fmla="*/ 878422 h 878422"/>
                <a:gd name="connsiteX2" fmla="*/ 96935 w 1821692"/>
                <a:gd name="connsiteY2" fmla="*/ 691419 h 878422"/>
                <a:gd name="connsiteX3" fmla="*/ 939814 w 1821692"/>
                <a:gd name="connsiteY3" fmla="*/ 428 h 878422"/>
                <a:gd name="connsiteX4" fmla="*/ 1811601 w 1821692"/>
                <a:gd name="connsiteY4" fmla="*/ 762445 h 878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1692" h="878422">
                  <a:moveTo>
                    <a:pt x="1821692" y="878422"/>
                  </a:moveTo>
                  <a:lnTo>
                    <a:pt x="0" y="878422"/>
                  </a:lnTo>
                  <a:lnTo>
                    <a:pt x="96935" y="691419"/>
                  </a:lnTo>
                  <a:cubicBezTo>
                    <a:pt x="335098" y="269108"/>
                    <a:pt x="619682" y="-12509"/>
                    <a:pt x="939814" y="428"/>
                  </a:cubicBezTo>
                  <a:cubicBezTo>
                    <a:pt x="1473367" y="23530"/>
                    <a:pt x="1744474" y="251666"/>
                    <a:pt x="1811601" y="762445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1320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0" y="2"/>
            <a:ext cx="12192000" cy="6857996"/>
            <a:chOff x="0" y="2"/>
            <a:chExt cx="12192000" cy="6857996"/>
          </a:xfrm>
        </p:grpSpPr>
        <p:sp>
          <p:nvSpPr>
            <p:cNvPr id="9" name="任意多边形: 形状 8"/>
            <p:cNvSpPr/>
            <p:nvPr userDrawn="1">
              <p:custDataLst>
                <p:tags r:id="rId7"/>
              </p:custDataLst>
            </p:nvPr>
          </p:nvSpPr>
          <p:spPr bwMode="auto">
            <a:xfrm rot="16200000">
              <a:off x="-265968" y="5045762"/>
              <a:ext cx="992272" cy="460336"/>
            </a:xfrm>
            <a:custGeom>
              <a:avLst/>
              <a:gdLst>
                <a:gd name="connsiteX0" fmla="*/ 992270 w 992272"/>
                <a:gd name="connsiteY0" fmla="*/ 175888 h 460336"/>
                <a:gd name="connsiteX1" fmla="*/ 416390 w 992272"/>
                <a:gd name="connsiteY1" fmla="*/ 359996 h 460336"/>
                <a:gd name="connsiteX2" fmla="*/ 100460 w 992272"/>
                <a:gd name="connsiteY2" fmla="*/ 107810 h 460336"/>
                <a:gd name="connsiteX3" fmla="*/ 0 w 992272"/>
                <a:gd name="connsiteY3" fmla="*/ 0 h 460336"/>
                <a:gd name="connsiteX4" fmla="*/ 963607 w 992272"/>
                <a:gd name="connsiteY4" fmla="*/ 0 h 460336"/>
                <a:gd name="connsiteX5" fmla="*/ 978083 w 992272"/>
                <a:gd name="connsiteY5" fmla="*/ 51374 h 460336"/>
                <a:gd name="connsiteX6" fmla="*/ 992270 w 992272"/>
                <a:gd name="connsiteY6" fmla="*/ 175888 h 46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2272" h="460336">
                  <a:moveTo>
                    <a:pt x="992270" y="175888"/>
                  </a:moveTo>
                  <a:cubicBezTo>
                    <a:pt x="991470" y="445148"/>
                    <a:pt x="759118" y="558119"/>
                    <a:pt x="416390" y="359996"/>
                  </a:cubicBezTo>
                  <a:cubicBezTo>
                    <a:pt x="318808" y="303389"/>
                    <a:pt x="208646" y="214214"/>
                    <a:pt x="100460" y="107810"/>
                  </a:cubicBezTo>
                  <a:lnTo>
                    <a:pt x="0" y="0"/>
                  </a:lnTo>
                  <a:lnTo>
                    <a:pt x="963607" y="0"/>
                  </a:lnTo>
                  <a:lnTo>
                    <a:pt x="978083" y="51374"/>
                  </a:lnTo>
                  <a:cubicBezTo>
                    <a:pt x="987773" y="95767"/>
                    <a:pt x="992384" y="137422"/>
                    <a:pt x="992270" y="175888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10954666" y="679246"/>
              <a:ext cx="1916578" cy="558090"/>
            </a:xfrm>
            <a:custGeom>
              <a:avLst/>
              <a:gdLst>
                <a:gd name="connsiteX0" fmla="*/ 1916578 w 1916578"/>
                <a:gd name="connsiteY0" fmla="*/ 333377 h 558090"/>
                <a:gd name="connsiteX1" fmla="*/ 1916578 w 1916578"/>
                <a:gd name="connsiteY1" fmla="*/ 558090 h 558090"/>
                <a:gd name="connsiteX2" fmla="*/ 0 w 1916578"/>
                <a:gd name="connsiteY2" fmla="*/ 558090 h 558090"/>
                <a:gd name="connsiteX3" fmla="*/ 37 w 1916578"/>
                <a:gd name="connsiteY3" fmla="*/ 556978 h 558090"/>
                <a:gd name="connsiteX4" fmla="*/ 321225 w 1916578"/>
                <a:gd name="connsiteY4" fmla="*/ 75666 h 558090"/>
                <a:gd name="connsiteX5" fmla="*/ 1798368 w 1916578"/>
                <a:gd name="connsiteY5" fmla="*/ 308935 h 55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6578" h="558090">
                  <a:moveTo>
                    <a:pt x="1916578" y="333377"/>
                  </a:moveTo>
                  <a:lnTo>
                    <a:pt x="1916578" y="558090"/>
                  </a:lnTo>
                  <a:lnTo>
                    <a:pt x="0" y="558090"/>
                  </a:lnTo>
                  <a:lnTo>
                    <a:pt x="37" y="556978"/>
                  </a:lnTo>
                  <a:cubicBezTo>
                    <a:pt x="22420" y="354898"/>
                    <a:pt x="123754" y="177425"/>
                    <a:pt x="321225" y="75666"/>
                  </a:cubicBezTo>
                  <a:cubicBezTo>
                    <a:pt x="755662" y="-148204"/>
                    <a:pt x="1291752" y="183889"/>
                    <a:pt x="1798368" y="308935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1" name="任意多边形: 形状 10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10841843" y="5507941"/>
              <a:ext cx="1821692" cy="878422"/>
            </a:xfrm>
            <a:custGeom>
              <a:avLst/>
              <a:gdLst>
                <a:gd name="connsiteX0" fmla="*/ 1821692 w 1821692"/>
                <a:gd name="connsiteY0" fmla="*/ 878422 h 878422"/>
                <a:gd name="connsiteX1" fmla="*/ 0 w 1821692"/>
                <a:gd name="connsiteY1" fmla="*/ 878422 h 878422"/>
                <a:gd name="connsiteX2" fmla="*/ 96935 w 1821692"/>
                <a:gd name="connsiteY2" fmla="*/ 691419 h 878422"/>
                <a:gd name="connsiteX3" fmla="*/ 939814 w 1821692"/>
                <a:gd name="connsiteY3" fmla="*/ 428 h 878422"/>
                <a:gd name="connsiteX4" fmla="*/ 1811601 w 1821692"/>
                <a:gd name="connsiteY4" fmla="*/ 762445 h 878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1692" h="878422">
                  <a:moveTo>
                    <a:pt x="1821692" y="878422"/>
                  </a:moveTo>
                  <a:lnTo>
                    <a:pt x="0" y="878422"/>
                  </a:lnTo>
                  <a:lnTo>
                    <a:pt x="96935" y="691419"/>
                  </a:lnTo>
                  <a:cubicBezTo>
                    <a:pt x="335098" y="269108"/>
                    <a:pt x="619682" y="-12509"/>
                    <a:pt x="939814" y="428"/>
                  </a:cubicBezTo>
                  <a:cubicBezTo>
                    <a:pt x="1473367" y="23530"/>
                    <a:pt x="1744474" y="251666"/>
                    <a:pt x="1811601" y="762445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0015891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>
            <p:custDataLst>
              <p:tags r:id="rId1"/>
            </p:custDataLst>
          </p:nvPr>
        </p:nvGrpSpPr>
        <p:grpSpPr>
          <a:xfrm>
            <a:off x="2192" y="-1"/>
            <a:ext cx="12217608" cy="7506466"/>
            <a:chOff x="2192" y="-1"/>
            <a:chExt cx="12217608" cy="7506466"/>
          </a:xfrm>
        </p:grpSpPr>
        <p:sp>
          <p:nvSpPr>
            <p:cNvPr id="20" name="Oval 9"/>
            <p:cNvSpPr>
              <a:spLocks noChangeArrowheads="1"/>
            </p:cNvSpPr>
            <p:nvPr userDrawn="1">
              <p:custDataLst>
                <p:tags r:id="rId6"/>
              </p:custDataLst>
            </p:nvPr>
          </p:nvSpPr>
          <p:spPr bwMode="auto">
            <a:xfrm rot="16200000">
              <a:off x="1134346" y="2554966"/>
              <a:ext cx="203762" cy="2037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 userDrawn="1">
              <p:custDataLst>
                <p:tags r:id="rId7"/>
              </p:custDataLst>
            </p:nvPr>
          </p:nvSpPr>
          <p:spPr bwMode="auto">
            <a:xfrm rot="16200000">
              <a:off x="8051761" y="-1293060"/>
              <a:ext cx="720510" cy="3306630"/>
            </a:xfrm>
            <a:custGeom>
              <a:avLst/>
              <a:gdLst>
                <a:gd name="connsiteX0" fmla="*/ 720510 w 720510"/>
                <a:gd name="connsiteY0" fmla="*/ 0 h 3306630"/>
                <a:gd name="connsiteX1" fmla="*/ 720510 w 720510"/>
                <a:gd name="connsiteY1" fmla="*/ 3302053 h 3306630"/>
                <a:gd name="connsiteX2" fmla="*/ 655553 w 720510"/>
                <a:gd name="connsiteY2" fmla="*/ 3306630 h 3306630"/>
                <a:gd name="connsiteX3" fmla="*/ 444350 w 720510"/>
                <a:gd name="connsiteY3" fmla="*/ 3292261 h 3306630"/>
                <a:gd name="connsiteX4" fmla="*/ 31914 w 720510"/>
                <a:gd name="connsiteY4" fmla="*/ 2196121 h 3306630"/>
                <a:gd name="connsiteX5" fmla="*/ 671304 w 720510"/>
                <a:gd name="connsiteY5" fmla="*/ 85200 h 330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0510" h="3306630">
                  <a:moveTo>
                    <a:pt x="720510" y="0"/>
                  </a:moveTo>
                  <a:lnTo>
                    <a:pt x="720510" y="3302053"/>
                  </a:lnTo>
                  <a:lnTo>
                    <a:pt x="655553" y="3306630"/>
                  </a:lnTo>
                  <a:cubicBezTo>
                    <a:pt x="587484" y="3306646"/>
                    <a:pt x="517108" y="3301949"/>
                    <a:pt x="444350" y="3292261"/>
                  </a:cubicBezTo>
                  <a:cubicBezTo>
                    <a:pt x="-76738" y="3223614"/>
                    <a:pt x="-19086" y="2594717"/>
                    <a:pt x="31914" y="2196121"/>
                  </a:cubicBezTo>
                  <a:cubicBezTo>
                    <a:pt x="111741" y="1570823"/>
                    <a:pt x="337499" y="711505"/>
                    <a:pt x="671304" y="8520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10498259" y="238551"/>
              <a:ext cx="1960092" cy="1482989"/>
            </a:xfrm>
            <a:custGeom>
              <a:avLst/>
              <a:gdLst>
                <a:gd name="connsiteX0" fmla="*/ 1960092 w 1960092"/>
                <a:gd name="connsiteY0" fmla="*/ 338221 h 1482989"/>
                <a:gd name="connsiteX1" fmla="*/ 1960092 w 1960092"/>
                <a:gd name="connsiteY1" fmla="*/ 1431800 h 1482989"/>
                <a:gd name="connsiteX2" fmla="*/ 1880551 w 1960092"/>
                <a:gd name="connsiteY2" fmla="*/ 1475342 h 1482989"/>
                <a:gd name="connsiteX3" fmla="*/ 1864365 w 1960092"/>
                <a:gd name="connsiteY3" fmla="*/ 1482989 h 1482989"/>
                <a:gd name="connsiteX4" fmla="*/ 407525 w 1960092"/>
                <a:gd name="connsiteY4" fmla="*/ 1482989 h 1482989"/>
                <a:gd name="connsiteX5" fmla="*/ 327870 w 1960092"/>
                <a:gd name="connsiteY5" fmla="*/ 1410135 h 1482989"/>
                <a:gd name="connsiteX6" fmla="*/ 325999 w 1960092"/>
                <a:gd name="connsiteY6" fmla="*/ 75665 h 1482989"/>
                <a:gd name="connsiteX7" fmla="*/ 1940485 w 1960092"/>
                <a:gd name="connsiteY7" fmla="*/ 337326 h 148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092" h="1482989">
                  <a:moveTo>
                    <a:pt x="1960092" y="338221"/>
                  </a:moveTo>
                  <a:lnTo>
                    <a:pt x="1960092" y="1431800"/>
                  </a:lnTo>
                  <a:lnTo>
                    <a:pt x="1880551" y="1475342"/>
                  </a:lnTo>
                  <a:lnTo>
                    <a:pt x="1864365" y="1482989"/>
                  </a:lnTo>
                  <a:lnTo>
                    <a:pt x="407525" y="1482989"/>
                  </a:lnTo>
                  <a:lnTo>
                    <a:pt x="327870" y="1410135"/>
                  </a:lnTo>
                  <a:cubicBezTo>
                    <a:pt x="-68113" y="1000200"/>
                    <a:pt x="-147933" y="319882"/>
                    <a:pt x="325999" y="75665"/>
                  </a:cubicBezTo>
                  <a:cubicBezTo>
                    <a:pt x="799931" y="-168552"/>
                    <a:pt x="1394840" y="248860"/>
                    <a:pt x="1940485" y="3373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-448526" y="4247300"/>
              <a:ext cx="2053325" cy="1151890"/>
            </a:xfrm>
            <a:custGeom>
              <a:avLst/>
              <a:gdLst>
                <a:gd name="connsiteX0" fmla="*/ 2053322 w 2053325"/>
                <a:gd name="connsiteY0" fmla="*/ 745512 h 1151890"/>
                <a:gd name="connsiteX1" fmla="*/ 1113951 w 2053325"/>
                <a:gd name="connsiteY1" fmla="*/ 1008538 h 1151890"/>
                <a:gd name="connsiteX2" fmla="*/ 102605 w 2053325"/>
                <a:gd name="connsiteY2" fmla="*/ 140281 h 1151890"/>
                <a:gd name="connsiteX3" fmla="*/ 0 w 2053325"/>
                <a:gd name="connsiteY3" fmla="*/ 0 h 1151890"/>
                <a:gd name="connsiteX4" fmla="*/ 1747415 w 2053325"/>
                <a:gd name="connsiteY4" fmla="*/ 0 h 1151890"/>
                <a:gd name="connsiteX5" fmla="*/ 1792534 w 2053325"/>
                <a:gd name="connsiteY5" fmla="*/ 56952 h 1151890"/>
                <a:gd name="connsiteX6" fmla="*/ 2030179 w 2053325"/>
                <a:gd name="connsiteY6" fmla="*/ 567624 h 1151890"/>
                <a:gd name="connsiteX7" fmla="*/ 2053322 w 2053325"/>
                <a:gd name="connsiteY7" fmla="*/ 745512 h 115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53325" h="1151890">
                  <a:moveTo>
                    <a:pt x="2053322" y="745512"/>
                  </a:moveTo>
                  <a:cubicBezTo>
                    <a:pt x="2052017" y="1130191"/>
                    <a:pt x="1673005" y="1291587"/>
                    <a:pt x="1113951" y="1008538"/>
                  </a:cubicBezTo>
                  <a:cubicBezTo>
                    <a:pt x="795600" y="846796"/>
                    <a:pt x="395166" y="498939"/>
                    <a:pt x="102605" y="140281"/>
                  </a:cubicBezTo>
                  <a:lnTo>
                    <a:pt x="0" y="0"/>
                  </a:lnTo>
                  <a:lnTo>
                    <a:pt x="1747415" y="0"/>
                  </a:lnTo>
                  <a:lnTo>
                    <a:pt x="1792534" y="56952"/>
                  </a:lnTo>
                  <a:cubicBezTo>
                    <a:pt x="1900607" y="209105"/>
                    <a:pt x="1981928" y="376525"/>
                    <a:pt x="2030179" y="567624"/>
                  </a:cubicBezTo>
                  <a:cubicBezTo>
                    <a:pt x="2045986" y="631047"/>
                    <a:pt x="2053508" y="690558"/>
                    <a:pt x="2053322" y="74551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6828561" y="6372694"/>
              <a:ext cx="304522" cy="658305"/>
            </a:xfrm>
            <a:custGeom>
              <a:avLst/>
              <a:gdLst>
                <a:gd name="T0" fmla="*/ 125 w 138"/>
                <a:gd name="T1" fmla="*/ 112 h 298"/>
                <a:gd name="T2" fmla="*/ 113 w 138"/>
                <a:gd name="T3" fmla="*/ 255 h 298"/>
                <a:gd name="T4" fmla="*/ 22 w 138"/>
                <a:gd name="T5" fmla="*/ 225 h 298"/>
                <a:gd name="T6" fmla="*/ 48 w 138"/>
                <a:gd name="T7" fmla="*/ 13 h 298"/>
                <a:gd name="T8" fmla="*/ 125 w 138"/>
                <a:gd name="T9" fmla="*/ 11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98">
                  <a:moveTo>
                    <a:pt x="125" y="112"/>
                  </a:moveTo>
                  <a:cubicBezTo>
                    <a:pt x="136" y="165"/>
                    <a:pt x="138" y="213"/>
                    <a:pt x="113" y="255"/>
                  </a:cubicBezTo>
                  <a:cubicBezTo>
                    <a:pt x="88" y="298"/>
                    <a:pt x="44" y="289"/>
                    <a:pt x="22" y="225"/>
                  </a:cubicBezTo>
                  <a:cubicBezTo>
                    <a:pt x="0" y="161"/>
                    <a:pt x="5" y="26"/>
                    <a:pt x="48" y="13"/>
                  </a:cubicBezTo>
                  <a:cubicBezTo>
                    <a:pt x="90" y="0"/>
                    <a:pt x="116" y="62"/>
                    <a:pt x="125" y="112"/>
                  </a:cubicBezTo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984704" y="-1243768"/>
              <a:ext cx="952967" cy="3440502"/>
            </a:xfrm>
            <a:custGeom>
              <a:avLst/>
              <a:gdLst>
                <a:gd name="connsiteX0" fmla="*/ 952967 w 952967"/>
                <a:gd name="connsiteY0" fmla="*/ 0 h 3440502"/>
                <a:gd name="connsiteX1" fmla="*/ 952967 w 952967"/>
                <a:gd name="connsiteY1" fmla="*/ 3440502 h 3440502"/>
                <a:gd name="connsiteX2" fmla="*/ 893103 w 952967"/>
                <a:gd name="connsiteY2" fmla="*/ 3439797 h 3440502"/>
                <a:gd name="connsiteX3" fmla="*/ 110 w 952967"/>
                <a:gd name="connsiteY3" fmla="*/ 2426193 h 3440502"/>
                <a:gd name="connsiteX4" fmla="*/ 817931 w 952967"/>
                <a:gd name="connsiteY4" fmla="*/ 244860 h 344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967" h="3440502">
                  <a:moveTo>
                    <a:pt x="952967" y="0"/>
                  </a:moveTo>
                  <a:lnTo>
                    <a:pt x="952967" y="3440502"/>
                  </a:lnTo>
                  <a:lnTo>
                    <a:pt x="893103" y="3439797"/>
                  </a:lnTo>
                  <a:cubicBezTo>
                    <a:pt x="277727" y="3401657"/>
                    <a:pt x="18130" y="2973128"/>
                    <a:pt x="110" y="2426193"/>
                  </a:cubicBezTo>
                  <a:cubicBezTo>
                    <a:pt x="-6821" y="2211682"/>
                    <a:pt x="316323" y="1195348"/>
                    <a:pt x="817931" y="244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 userDrawn="1">
              <p:custDataLst>
                <p:tags r:id="rId12"/>
              </p:custDataLst>
            </p:nvPr>
          </p:nvSpPr>
          <p:spPr bwMode="auto">
            <a:xfrm rot="16200000">
              <a:off x="10170097" y="4811274"/>
              <a:ext cx="1816715" cy="2282690"/>
            </a:xfrm>
            <a:custGeom>
              <a:avLst/>
              <a:gdLst>
                <a:gd name="connsiteX0" fmla="*/ 1816144 w 1816715"/>
                <a:gd name="connsiteY0" fmla="*/ 991582 h 2282690"/>
                <a:gd name="connsiteX1" fmla="*/ 1713035 w 1816715"/>
                <a:gd name="connsiteY1" fmla="*/ 1800712 h 2282690"/>
                <a:gd name="connsiteX2" fmla="*/ 1604235 w 1816715"/>
                <a:gd name="connsiteY2" fmla="*/ 2264552 h 2282690"/>
                <a:gd name="connsiteX3" fmla="*/ 1598849 w 1816715"/>
                <a:gd name="connsiteY3" fmla="*/ 2282690 h 2282690"/>
                <a:gd name="connsiteX4" fmla="*/ 0 w 1816715"/>
                <a:gd name="connsiteY4" fmla="*/ 2282690 h 2282690"/>
                <a:gd name="connsiteX5" fmla="*/ 0 w 1816715"/>
                <a:gd name="connsiteY5" fmla="*/ 768011 h 2282690"/>
                <a:gd name="connsiteX6" fmla="*/ 26617 w 1816715"/>
                <a:gd name="connsiteY6" fmla="*/ 718752 h 2282690"/>
                <a:gd name="connsiteX7" fmla="*/ 928077 w 1816715"/>
                <a:gd name="connsiteY7" fmla="*/ 385 h 2282690"/>
                <a:gd name="connsiteX8" fmla="*/ 1816144 w 1816715"/>
                <a:gd name="connsiteY8" fmla="*/ 991582 h 228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6715" h="2282690">
                  <a:moveTo>
                    <a:pt x="1816144" y="991582"/>
                  </a:moveTo>
                  <a:cubicBezTo>
                    <a:pt x="1811293" y="1216934"/>
                    <a:pt x="1775676" y="1485157"/>
                    <a:pt x="1713035" y="1800712"/>
                  </a:cubicBezTo>
                  <a:cubicBezTo>
                    <a:pt x="1681714" y="1958213"/>
                    <a:pt x="1645647" y="2113569"/>
                    <a:pt x="1604235" y="2264552"/>
                  </a:cubicBezTo>
                  <a:lnTo>
                    <a:pt x="1598849" y="2282690"/>
                  </a:lnTo>
                  <a:lnTo>
                    <a:pt x="0" y="2282690"/>
                  </a:lnTo>
                  <a:lnTo>
                    <a:pt x="0" y="768011"/>
                  </a:lnTo>
                  <a:lnTo>
                    <a:pt x="26617" y="718752"/>
                  </a:lnTo>
                  <a:cubicBezTo>
                    <a:pt x="276167" y="285843"/>
                    <a:pt x="581263" y="-12209"/>
                    <a:pt x="928077" y="385"/>
                  </a:cubicBezTo>
                  <a:cubicBezTo>
                    <a:pt x="1568349" y="25297"/>
                    <a:pt x="1830695" y="315525"/>
                    <a:pt x="1816144" y="99158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 userDrawn="1">
              <p:custDataLst>
                <p:tags r:id="rId13"/>
              </p:custDataLst>
            </p:nvPr>
          </p:nvSpPr>
          <p:spPr bwMode="auto">
            <a:xfrm rot="18980949">
              <a:off x="2517978" y="5666987"/>
              <a:ext cx="2520939" cy="1744096"/>
            </a:xfrm>
            <a:custGeom>
              <a:avLst/>
              <a:gdLst>
                <a:gd name="connsiteX0" fmla="*/ 2266711 w 2520939"/>
                <a:gd name="connsiteY0" fmla="*/ 669075 h 1744096"/>
                <a:gd name="connsiteX1" fmla="*/ 2502266 w 2520939"/>
                <a:gd name="connsiteY1" fmla="*/ 1038263 h 1744096"/>
                <a:gd name="connsiteX2" fmla="*/ 1852811 w 2520939"/>
                <a:gd name="connsiteY2" fmla="*/ 1719721 h 1744096"/>
                <a:gd name="connsiteX3" fmla="*/ 1718727 w 2520939"/>
                <a:gd name="connsiteY3" fmla="*/ 1744096 h 1744096"/>
                <a:gd name="connsiteX4" fmla="*/ 0 w 2520939"/>
                <a:gd name="connsiteY4" fmla="*/ 104463 h 1744096"/>
                <a:gd name="connsiteX5" fmla="*/ 50994 w 2520939"/>
                <a:gd name="connsiteY5" fmla="*/ 55872 h 1744096"/>
                <a:gd name="connsiteX6" fmla="*/ 284751 w 2520939"/>
                <a:gd name="connsiteY6" fmla="*/ 165 h 1744096"/>
                <a:gd name="connsiteX7" fmla="*/ 2266711 w 2520939"/>
                <a:gd name="connsiteY7" fmla="*/ 669075 h 174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20939" h="1744096">
                  <a:moveTo>
                    <a:pt x="2266711" y="669075"/>
                  </a:moveTo>
                  <a:cubicBezTo>
                    <a:pt x="2380545" y="776982"/>
                    <a:pt x="2464014" y="899646"/>
                    <a:pt x="2502266" y="1038263"/>
                  </a:cubicBezTo>
                  <a:cubicBezTo>
                    <a:pt x="2604271" y="1407904"/>
                    <a:pt x="2274416" y="1625927"/>
                    <a:pt x="1852811" y="1719721"/>
                  </a:cubicBezTo>
                  <a:lnTo>
                    <a:pt x="1718727" y="1744096"/>
                  </a:lnTo>
                  <a:lnTo>
                    <a:pt x="0" y="104463"/>
                  </a:lnTo>
                  <a:lnTo>
                    <a:pt x="50994" y="55872"/>
                  </a:lnTo>
                  <a:cubicBezTo>
                    <a:pt x="108597" y="18218"/>
                    <a:pt x="185517" y="-2049"/>
                    <a:pt x="284751" y="165"/>
                  </a:cubicBezTo>
                  <a:cubicBezTo>
                    <a:pt x="709959" y="10955"/>
                    <a:pt x="1773431" y="201474"/>
                    <a:pt x="2266711" y="6690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 userDrawn="1">
              <p:custDataLst>
                <p:tags r:id="rId14"/>
              </p:custDataLst>
            </p:nvPr>
          </p:nvSpPr>
          <p:spPr bwMode="auto">
            <a:xfrm rot="18980949">
              <a:off x="1710044" y="5804174"/>
              <a:ext cx="2372765" cy="1702291"/>
            </a:xfrm>
            <a:custGeom>
              <a:avLst/>
              <a:gdLst>
                <a:gd name="connsiteX0" fmla="*/ 2118546 w 2372765"/>
                <a:gd name="connsiteY0" fmla="*/ 669852 h 1702291"/>
                <a:gd name="connsiteX1" fmla="*/ 2354128 w 2372765"/>
                <a:gd name="connsiteY1" fmla="*/ 1039468 h 1702291"/>
                <a:gd name="connsiteX2" fmla="*/ 1998021 w 2372765"/>
                <a:gd name="connsiteY2" fmla="*/ 1628633 h 1702291"/>
                <a:gd name="connsiteX3" fmla="*/ 1768324 w 2372765"/>
                <a:gd name="connsiteY3" fmla="*/ 1702291 h 1702291"/>
                <a:gd name="connsiteX4" fmla="*/ 0 w 2372765"/>
                <a:gd name="connsiteY4" fmla="*/ 15344 h 1702291"/>
                <a:gd name="connsiteX5" fmla="*/ 5354 w 2372765"/>
                <a:gd name="connsiteY5" fmla="*/ 13084 h 1702291"/>
                <a:gd name="connsiteX6" fmla="*/ 138142 w 2372765"/>
                <a:gd name="connsiteY6" fmla="*/ 165 h 1702291"/>
                <a:gd name="connsiteX7" fmla="*/ 2118546 w 2372765"/>
                <a:gd name="connsiteY7" fmla="*/ 669852 h 170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2765" h="1702291">
                  <a:moveTo>
                    <a:pt x="2118546" y="669852"/>
                  </a:moveTo>
                  <a:cubicBezTo>
                    <a:pt x="2232413" y="777885"/>
                    <a:pt x="2315902" y="900691"/>
                    <a:pt x="2354128" y="1039468"/>
                  </a:cubicBezTo>
                  <a:cubicBezTo>
                    <a:pt x="2430580" y="1317852"/>
                    <a:pt x="2263965" y="1510228"/>
                    <a:pt x="1998021" y="1628633"/>
                  </a:cubicBezTo>
                  <a:lnTo>
                    <a:pt x="1768324" y="1702291"/>
                  </a:lnTo>
                  <a:lnTo>
                    <a:pt x="0" y="15344"/>
                  </a:lnTo>
                  <a:lnTo>
                    <a:pt x="5354" y="13084"/>
                  </a:lnTo>
                  <a:cubicBezTo>
                    <a:pt x="44283" y="3575"/>
                    <a:pt x="88421" y="-943"/>
                    <a:pt x="138142" y="165"/>
                  </a:cubicBezTo>
                  <a:cubicBezTo>
                    <a:pt x="561257" y="10968"/>
                    <a:pt x="1625121" y="201708"/>
                    <a:pt x="2118546" y="669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9" name="Freeform 13"/>
            <p:cNvSpPr/>
            <p:nvPr userDrawn="1">
              <p:custDataLst>
                <p:tags r:id="rId15"/>
              </p:custDataLst>
            </p:nvPr>
          </p:nvSpPr>
          <p:spPr bwMode="auto">
            <a:xfrm rot="16200000">
              <a:off x="285825" y="847684"/>
              <a:ext cx="1256155" cy="1798025"/>
            </a:xfrm>
            <a:custGeom>
              <a:avLst/>
              <a:gdLst>
                <a:gd name="T0" fmla="*/ 1 w 567"/>
                <a:gd name="T1" fmla="*/ 654 h 812"/>
                <a:gd name="T2" fmla="*/ 256 w 567"/>
                <a:gd name="T3" fmla="*/ 161 h 812"/>
                <a:gd name="T4" fmla="*/ 511 w 567"/>
                <a:gd name="T5" fmla="*/ 72 h 812"/>
                <a:gd name="T6" fmla="*/ 332 w 567"/>
                <a:gd name="T7" fmla="*/ 314 h 812"/>
                <a:gd name="T8" fmla="*/ 188 w 567"/>
                <a:gd name="T9" fmla="*/ 786 h 812"/>
                <a:gd name="T10" fmla="*/ 1 w 567"/>
                <a:gd name="T11" fmla="*/ 65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7" h="812">
                  <a:moveTo>
                    <a:pt x="1" y="654"/>
                  </a:moveTo>
                  <a:cubicBezTo>
                    <a:pt x="0" y="607"/>
                    <a:pt x="112" y="283"/>
                    <a:pt x="256" y="161"/>
                  </a:cubicBezTo>
                  <a:cubicBezTo>
                    <a:pt x="399" y="40"/>
                    <a:pt x="453" y="0"/>
                    <a:pt x="511" y="72"/>
                  </a:cubicBezTo>
                  <a:cubicBezTo>
                    <a:pt x="567" y="142"/>
                    <a:pt x="406" y="104"/>
                    <a:pt x="332" y="314"/>
                  </a:cubicBezTo>
                  <a:cubicBezTo>
                    <a:pt x="257" y="525"/>
                    <a:pt x="318" y="760"/>
                    <a:pt x="188" y="786"/>
                  </a:cubicBezTo>
                  <a:cubicBezTo>
                    <a:pt x="57" y="812"/>
                    <a:pt x="4" y="745"/>
                    <a:pt x="1" y="65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940126" y="2632536"/>
            <a:ext cx="6311749" cy="1592929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03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642EF4C-7397-4B1A-9F25-12CBF099318A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29B727-B1F6-49A3-A6A6-D12578711D1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8976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 userDrawn="1">
            <p:custDataLst>
              <p:tags r:id="rId1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20" name="任意多边形: 形状 19"/>
            <p:cNvSpPr/>
            <p:nvPr userDrawn="1">
              <p:custDataLst>
                <p:tags r:id="rId6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3" name="组合 22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26" name="任意多边形: 形状 25"/>
              <p:cNvSpPr/>
              <p:nvPr>
                <p:custDataLst>
                  <p:tags r:id="rId10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7" name="任意多边形: 形状 26"/>
              <p:cNvSpPr/>
              <p:nvPr>
                <p:custDataLst>
                  <p:tags r:id="rId11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/>
            <p:cNvSpPr/>
            <p:nvPr userDrawn="1">
              <p:custDataLst>
                <p:tags r:id="rId8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 userDrawn="1">
              <p:custDataLst>
                <p:tags r:id="rId9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33137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7"/>
            </p:custDataLst>
          </p:nvPr>
        </p:nvSpPr>
        <p:spPr bwMode="auto">
          <a:xfrm rot="16200000">
            <a:off x="-266065" y="5045710"/>
            <a:ext cx="992505" cy="460375"/>
          </a:xfrm>
          <a:custGeom>
            <a:avLst/>
            <a:gdLst>
              <a:gd name="connsiteX0" fmla="*/ 992270 w 992272"/>
              <a:gd name="connsiteY0" fmla="*/ 175888 h 460336"/>
              <a:gd name="connsiteX1" fmla="*/ 416390 w 992272"/>
              <a:gd name="connsiteY1" fmla="*/ 359996 h 460336"/>
              <a:gd name="connsiteX2" fmla="*/ 100460 w 992272"/>
              <a:gd name="connsiteY2" fmla="*/ 107810 h 460336"/>
              <a:gd name="connsiteX3" fmla="*/ 0 w 992272"/>
              <a:gd name="connsiteY3" fmla="*/ 0 h 460336"/>
              <a:gd name="connsiteX4" fmla="*/ 963607 w 992272"/>
              <a:gd name="connsiteY4" fmla="*/ 0 h 460336"/>
              <a:gd name="connsiteX5" fmla="*/ 978083 w 992272"/>
              <a:gd name="connsiteY5" fmla="*/ 51374 h 460336"/>
              <a:gd name="connsiteX6" fmla="*/ 992270 w 992272"/>
              <a:gd name="connsiteY6" fmla="*/ 175888 h 460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272" h="460336">
                <a:moveTo>
                  <a:pt x="992270" y="175888"/>
                </a:moveTo>
                <a:cubicBezTo>
                  <a:pt x="991470" y="445148"/>
                  <a:pt x="759118" y="558119"/>
                  <a:pt x="416390" y="359996"/>
                </a:cubicBezTo>
                <a:cubicBezTo>
                  <a:pt x="318808" y="303389"/>
                  <a:pt x="208646" y="214214"/>
                  <a:pt x="100460" y="107810"/>
                </a:cubicBezTo>
                <a:lnTo>
                  <a:pt x="0" y="0"/>
                </a:lnTo>
                <a:lnTo>
                  <a:pt x="963607" y="0"/>
                </a:lnTo>
                <a:lnTo>
                  <a:pt x="978083" y="51374"/>
                </a:lnTo>
                <a:cubicBezTo>
                  <a:pt x="987773" y="95767"/>
                  <a:pt x="992384" y="137422"/>
                  <a:pt x="992270" y="175888"/>
                </a:cubicBezTo>
                <a:close/>
              </a:path>
            </a:pathLst>
          </a:custGeom>
          <a:solidFill>
            <a:srgbClr val="241F1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8"/>
            </p:custDataLst>
          </p:nvPr>
        </p:nvSpPr>
        <p:spPr bwMode="auto">
          <a:xfrm rot="16200000">
            <a:off x="10954385" y="679450"/>
            <a:ext cx="1916430" cy="558165"/>
          </a:xfrm>
          <a:custGeom>
            <a:avLst/>
            <a:gdLst>
              <a:gd name="connsiteX0" fmla="*/ 1916578 w 1916578"/>
              <a:gd name="connsiteY0" fmla="*/ 333377 h 558090"/>
              <a:gd name="connsiteX1" fmla="*/ 1916578 w 1916578"/>
              <a:gd name="connsiteY1" fmla="*/ 558090 h 558090"/>
              <a:gd name="connsiteX2" fmla="*/ 0 w 1916578"/>
              <a:gd name="connsiteY2" fmla="*/ 558090 h 558090"/>
              <a:gd name="connsiteX3" fmla="*/ 37 w 1916578"/>
              <a:gd name="connsiteY3" fmla="*/ 556978 h 558090"/>
              <a:gd name="connsiteX4" fmla="*/ 321225 w 1916578"/>
              <a:gd name="connsiteY4" fmla="*/ 75666 h 558090"/>
              <a:gd name="connsiteX5" fmla="*/ 1798368 w 1916578"/>
              <a:gd name="connsiteY5" fmla="*/ 308935 h 55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6578" h="558090">
                <a:moveTo>
                  <a:pt x="1916578" y="333377"/>
                </a:moveTo>
                <a:lnTo>
                  <a:pt x="1916578" y="558090"/>
                </a:lnTo>
                <a:lnTo>
                  <a:pt x="0" y="558090"/>
                </a:lnTo>
                <a:lnTo>
                  <a:pt x="37" y="556978"/>
                </a:lnTo>
                <a:cubicBezTo>
                  <a:pt x="22420" y="354898"/>
                  <a:pt x="123754" y="177425"/>
                  <a:pt x="321225" y="75666"/>
                </a:cubicBezTo>
                <a:cubicBezTo>
                  <a:pt x="755662" y="-148204"/>
                  <a:pt x="1291752" y="183889"/>
                  <a:pt x="1798368" y="308935"/>
                </a:cubicBezTo>
                <a:close/>
              </a:path>
            </a:pathLst>
          </a:custGeom>
          <a:solidFill>
            <a:srgbClr val="F3CF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9"/>
            </p:custDataLst>
          </p:nvPr>
        </p:nvSpPr>
        <p:spPr bwMode="auto">
          <a:xfrm rot="16200000">
            <a:off x="10841990" y="5507990"/>
            <a:ext cx="1821815" cy="878205"/>
          </a:xfrm>
          <a:custGeom>
            <a:avLst/>
            <a:gdLst>
              <a:gd name="connsiteX0" fmla="*/ 1821692 w 1821692"/>
              <a:gd name="connsiteY0" fmla="*/ 878422 h 878422"/>
              <a:gd name="connsiteX1" fmla="*/ 0 w 1821692"/>
              <a:gd name="connsiteY1" fmla="*/ 878422 h 878422"/>
              <a:gd name="connsiteX2" fmla="*/ 96935 w 1821692"/>
              <a:gd name="connsiteY2" fmla="*/ 691419 h 878422"/>
              <a:gd name="connsiteX3" fmla="*/ 939814 w 1821692"/>
              <a:gd name="connsiteY3" fmla="*/ 428 h 878422"/>
              <a:gd name="connsiteX4" fmla="*/ 1811601 w 1821692"/>
              <a:gd name="connsiteY4" fmla="*/ 762445 h 8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1692" h="878422">
                <a:moveTo>
                  <a:pt x="1821692" y="878422"/>
                </a:moveTo>
                <a:lnTo>
                  <a:pt x="0" y="878422"/>
                </a:lnTo>
                <a:lnTo>
                  <a:pt x="96935" y="691419"/>
                </a:lnTo>
                <a:cubicBezTo>
                  <a:pt x="335098" y="269108"/>
                  <a:pt x="619682" y="-12509"/>
                  <a:pt x="939814" y="428"/>
                </a:cubicBezTo>
                <a:cubicBezTo>
                  <a:pt x="1473367" y="23530"/>
                  <a:pt x="1744474" y="251666"/>
                  <a:pt x="1811601" y="762445"/>
                </a:cubicBezTo>
                <a:close/>
              </a:path>
            </a:pathLst>
          </a:custGeom>
          <a:solidFill>
            <a:srgbClr val="241F1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4623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: 形状 22"/>
          <p:cNvSpPr/>
          <p:nvPr userDrawn="1">
            <p:custDataLst>
              <p:tags r:id="rId1"/>
            </p:custDataLst>
          </p:nvPr>
        </p:nvSpPr>
        <p:spPr bwMode="auto">
          <a:xfrm rot="18980949">
            <a:off x="10260330" y="6404610"/>
            <a:ext cx="915035" cy="575310"/>
          </a:xfrm>
          <a:custGeom>
            <a:avLst/>
            <a:gdLst>
              <a:gd name="connsiteX0" fmla="*/ 825358 w 915056"/>
              <a:gd name="connsiteY0" fmla="*/ 217699 h 575547"/>
              <a:gd name="connsiteX1" fmla="*/ 908468 w 915056"/>
              <a:gd name="connsiteY1" fmla="*/ 337822 h 575547"/>
              <a:gd name="connsiteX2" fmla="*/ 563563 w 915056"/>
              <a:gd name="connsiteY2" fmla="*/ 574999 h 575547"/>
              <a:gd name="connsiteX3" fmla="*/ 506882 w 915056"/>
              <a:gd name="connsiteY3" fmla="*/ 575547 h 575547"/>
              <a:gd name="connsiteX4" fmla="*/ 0 w 915056"/>
              <a:gd name="connsiteY4" fmla="*/ 91992 h 575547"/>
              <a:gd name="connsiteX5" fmla="*/ 2011 w 915056"/>
              <a:gd name="connsiteY5" fmla="*/ 70249 h 575547"/>
              <a:gd name="connsiteX6" fmla="*/ 126070 w 915056"/>
              <a:gd name="connsiteY6" fmla="*/ 54 h 575547"/>
              <a:gd name="connsiteX7" fmla="*/ 825358 w 915056"/>
              <a:gd name="connsiteY7" fmla="*/ 217699 h 57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5056" h="575547">
                <a:moveTo>
                  <a:pt x="825358" y="217699"/>
                </a:moveTo>
                <a:cubicBezTo>
                  <a:pt x="865521" y="252809"/>
                  <a:pt x="894972" y="292721"/>
                  <a:pt x="908468" y="337822"/>
                </a:cubicBezTo>
                <a:cubicBezTo>
                  <a:pt x="953455" y="488162"/>
                  <a:pt x="760362" y="561419"/>
                  <a:pt x="563563" y="574999"/>
                </a:cubicBezTo>
                <a:lnTo>
                  <a:pt x="506882" y="575547"/>
                </a:lnTo>
                <a:lnTo>
                  <a:pt x="0" y="91992"/>
                </a:lnTo>
                <a:lnTo>
                  <a:pt x="2011" y="70249"/>
                </a:lnTo>
                <a:cubicBezTo>
                  <a:pt x="17513" y="26431"/>
                  <a:pt x="56046" y="-1387"/>
                  <a:pt x="126070" y="54"/>
                </a:cubicBezTo>
                <a:cubicBezTo>
                  <a:pt x="276095" y="3564"/>
                  <a:pt x="651316" y="65555"/>
                  <a:pt x="825358" y="217699"/>
                </a:cubicBezTo>
                <a:close/>
              </a:path>
            </a:pathLst>
          </a:custGeom>
          <a:solidFill>
            <a:srgbClr val="F3CF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 bwMode="auto">
          <a:xfrm rot="18980949">
            <a:off x="9975850" y="6466205"/>
            <a:ext cx="876935" cy="570230"/>
          </a:xfrm>
          <a:custGeom>
            <a:avLst/>
            <a:gdLst>
              <a:gd name="connsiteX0" fmla="*/ 787255 w 876949"/>
              <a:gd name="connsiteY0" fmla="*/ 217952 h 569969"/>
              <a:gd name="connsiteX1" fmla="*/ 870374 w 876949"/>
              <a:gd name="connsiteY1" fmla="*/ 338216 h 569969"/>
              <a:gd name="connsiteX2" fmla="*/ 641094 w 876949"/>
              <a:gd name="connsiteY2" fmla="*/ 560562 h 569969"/>
              <a:gd name="connsiteX3" fmla="*/ 570735 w 876949"/>
              <a:gd name="connsiteY3" fmla="*/ 569969 h 569969"/>
              <a:gd name="connsiteX4" fmla="*/ 0 w 876949"/>
              <a:gd name="connsiteY4" fmla="*/ 25499 h 569969"/>
              <a:gd name="connsiteX5" fmla="*/ 5841 w 876949"/>
              <a:gd name="connsiteY5" fmla="*/ 18202 h 569969"/>
              <a:gd name="connsiteX6" fmla="*/ 88516 w 876949"/>
              <a:gd name="connsiteY6" fmla="*/ 54 h 569969"/>
              <a:gd name="connsiteX7" fmla="*/ 787255 w 876949"/>
              <a:gd name="connsiteY7" fmla="*/ 217952 h 569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6949" h="569969">
                <a:moveTo>
                  <a:pt x="787255" y="217952"/>
                </a:moveTo>
                <a:cubicBezTo>
                  <a:pt x="827430" y="253103"/>
                  <a:pt x="856887" y="293062"/>
                  <a:pt x="870374" y="338216"/>
                </a:cubicBezTo>
                <a:cubicBezTo>
                  <a:pt x="906339" y="458988"/>
                  <a:pt x="789843" y="530009"/>
                  <a:pt x="641094" y="560562"/>
                </a:cubicBezTo>
                <a:lnTo>
                  <a:pt x="570735" y="569969"/>
                </a:lnTo>
                <a:lnTo>
                  <a:pt x="0" y="25499"/>
                </a:lnTo>
                <a:lnTo>
                  <a:pt x="5841" y="18202"/>
                </a:lnTo>
                <a:cubicBezTo>
                  <a:pt x="26224" y="5935"/>
                  <a:pt x="53431" y="-666"/>
                  <a:pt x="88516" y="54"/>
                </a:cubicBezTo>
                <a:cubicBezTo>
                  <a:pt x="237802" y="3569"/>
                  <a:pt x="613161" y="65631"/>
                  <a:pt x="787255" y="217952"/>
                </a:cubicBezTo>
                <a:close/>
              </a:path>
            </a:pathLst>
          </a:custGeom>
          <a:solidFill>
            <a:srgbClr val="F3CF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8" name="任意多边形: 形状 17"/>
          <p:cNvSpPr/>
          <p:nvPr userDrawn="1">
            <p:custDataLst>
              <p:tags r:id="rId3"/>
            </p:custDataLst>
          </p:nvPr>
        </p:nvSpPr>
        <p:spPr bwMode="auto">
          <a:xfrm rot="16200000">
            <a:off x="11690350" y="3114040"/>
            <a:ext cx="596265" cy="406400"/>
          </a:xfrm>
          <a:custGeom>
            <a:avLst/>
            <a:gdLst>
              <a:gd name="connsiteX0" fmla="*/ 596566 w 596566"/>
              <a:gd name="connsiteY0" fmla="*/ 406657 h 406657"/>
              <a:gd name="connsiteX1" fmla="*/ 152892 w 596566"/>
              <a:gd name="connsiteY1" fmla="*/ 406657 h 406657"/>
              <a:gd name="connsiteX2" fmla="*/ 106217 w 596566"/>
              <a:gd name="connsiteY2" fmla="*/ 347159 h 406657"/>
              <a:gd name="connsiteX3" fmla="*/ 8992 w 596566"/>
              <a:gd name="connsiteY3" fmla="*/ 62681 h 406657"/>
              <a:gd name="connsiteX4" fmla="*/ 361460 w 596566"/>
              <a:gd name="connsiteY4" fmla="*/ 116722 h 406657"/>
              <a:gd name="connsiteX5" fmla="*/ 583881 w 596566"/>
              <a:gd name="connsiteY5" fmla="*/ 369789 h 40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6566" h="406657">
                <a:moveTo>
                  <a:pt x="596566" y="406657"/>
                </a:moveTo>
                <a:lnTo>
                  <a:pt x="152892" y="406657"/>
                </a:lnTo>
                <a:lnTo>
                  <a:pt x="106217" y="347159"/>
                </a:lnTo>
                <a:cubicBezTo>
                  <a:pt x="28096" y="237810"/>
                  <a:pt x="-21219" y="125167"/>
                  <a:pt x="8992" y="62681"/>
                </a:cubicBezTo>
                <a:cubicBezTo>
                  <a:pt x="69415" y="-62292"/>
                  <a:pt x="244168" y="22825"/>
                  <a:pt x="361460" y="116722"/>
                </a:cubicBezTo>
                <a:cubicBezTo>
                  <a:pt x="457426" y="192718"/>
                  <a:pt x="536064" y="270234"/>
                  <a:pt x="583881" y="369789"/>
                </a:cubicBezTo>
                <a:close/>
              </a:path>
            </a:pathLst>
          </a:custGeom>
          <a:solidFill>
            <a:srgbClr val="241F1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4"/>
            </p:custDataLst>
          </p:nvPr>
        </p:nvSpPr>
        <p:spPr bwMode="auto">
          <a:xfrm rot="16200000">
            <a:off x="10954385" y="679450"/>
            <a:ext cx="1916430" cy="558165"/>
          </a:xfrm>
          <a:custGeom>
            <a:avLst/>
            <a:gdLst>
              <a:gd name="connsiteX0" fmla="*/ 1916578 w 1916578"/>
              <a:gd name="connsiteY0" fmla="*/ 333377 h 558090"/>
              <a:gd name="connsiteX1" fmla="*/ 1916578 w 1916578"/>
              <a:gd name="connsiteY1" fmla="*/ 558090 h 558090"/>
              <a:gd name="connsiteX2" fmla="*/ 0 w 1916578"/>
              <a:gd name="connsiteY2" fmla="*/ 558090 h 558090"/>
              <a:gd name="connsiteX3" fmla="*/ 37 w 1916578"/>
              <a:gd name="connsiteY3" fmla="*/ 556978 h 558090"/>
              <a:gd name="connsiteX4" fmla="*/ 321225 w 1916578"/>
              <a:gd name="connsiteY4" fmla="*/ 75666 h 558090"/>
              <a:gd name="connsiteX5" fmla="*/ 1798368 w 1916578"/>
              <a:gd name="connsiteY5" fmla="*/ 308935 h 55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6578" h="558090">
                <a:moveTo>
                  <a:pt x="1916578" y="333377"/>
                </a:moveTo>
                <a:lnTo>
                  <a:pt x="1916578" y="558090"/>
                </a:lnTo>
                <a:lnTo>
                  <a:pt x="0" y="558090"/>
                </a:lnTo>
                <a:lnTo>
                  <a:pt x="37" y="556978"/>
                </a:lnTo>
                <a:cubicBezTo>
                  <a:pt x="22420" y="354898"/>
                  <a:pt x="123754" y="177425"/>
                  <a:pt x="321225" y="75666"/>
                </a:cubicBezTo>
                <a:cubicBezTo>
                  <a:pt x="755662" y="-148204"/>
                  <a:pt x="1291752" y="183889"/>
                  <a:pt x="1798368" y="308935"/>
                </a:cubicBezTo>
                <a:close/>
              </a:path>
            </a:pathLst>
          </a:custGeom>
          <a:solidFill>
            <a:srgbClr val="F3CF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14" name="任意多边形: 形状 13"/>
          <p:cNvSpPr/>
          <p:nvPr userDrawn="1">
            <p:custDataLst>
              <p:tags r:id="rId6"/>
            </p:custDataLst>
          </p:nvPr>
        </p:nvSpPr>
        <p:spPr bwMode="auto">
          <a:xfrm flipH="1">
            <a:off x="-1" y="5077467"/>
            <a:ext cx="322691" cy="1165013"/>
          </a:xfrm>
          <a:custGeom>
            <a:avLst/>
            <a:gdLst>
              <a:gd name="connsiteX0" fmla="*/ 952967 w 952967"/>
              <a:gd name="connsiteY0" fmla="*/ 0 h 3440502"/>
              <a:gd name="connsiteX1" fmla="*/ 952967 w 952967"/>
              <a:gd name="connsiteY1" fmla="*/ 3440502 h 3440502"/>
              <a:gd name="connsiteX2" fmla="*/ 893103 w 952967"/>
              <a:gd name="connsiteY2" fmla="*/ 3439797 h 3440502"/>
              <a:gd name="connsiteX3" fmla="*/ 110 w 952967"/>
              <a:gd name="connsiteY3" fmla="*/ 2426193 h 3440502"/>
              <a:gd name="connsiteX4" fmla="*/ 817931 w 952967"/>
              <a:gd name="connsiteY4" fmla="*/ 244860 h 344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2967" h="3440502">
                <a:moveTo>
                  <a:pt x="952967" y="0"/>
                </a:moveTo>
                <a:lnTo>
                  <a:pt x="952967" y="3440502"/>
                </a:lnTo>
                <a:lnTo>
                  <a:pt x="893103" y="3439797"/>
                </a:lnTo>
                <a:cubicBezTo>
                  <a:pt x="277727" y="3401657"/>
                  <a:pt x="18130" y="2973128"/>
                  <a:pt x="110" y="2426193"/>
                </a:cubicBezTo>
                <a:cubicBezTo>
                  <a:pt x="-6821" y="2211682"/>
                  <a:pt x="316323" y="1195348"/>
                  <a:pt x="817931" y="244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219088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9962772" y="4723759"/>
            <a:ext cx="2344249" cy="2290187"/>
            <a:chOff x="9962772" y="4723759"/>
            <a:chExt cx="2344249" cy="2290187"/>
          </a:xfrm>
        </p:grpSpPr>
        <p:sp>
          <p:nvSpPr>
            <p:cNvPr id="19" name="任意多边形: 形状 18"/>
            <p:cNvSpPr/>
            <p:nvPr>
              <p:custDataLst>
                <p:tags r:id="rId12"/>
              </p:custDataLst>
            </p:nvPr>
          </p:nvSpPr>
          <p:spPr bwMode="auto">
            <a:xfrm rot="18980949">
              <a:off x="10196448" y="6481255"/>
              <a:ext cx="776850" cy="491212"/>
            </a:xfrm>
            <a:custGeom>
              <a:avLst/>
              <a:gdLst>
                <a:gd name="connsiteX0" fmla="*/ 731330 w 776850"/>
                <a:gd name="connsiteY0" fmla="*/ 217261 h 491212"/>
                <a:gd name="connsiteX1" fmla="*/ 771224 w 776850"/>
                <a:gd name="connsiteY1" fmla="*/ 288478 h 491212"/>
                <a:gd name="connsiteX2" fmla="*/ 476654 w 776850"/>
                <a:gd name="connsiteY2" fmla="*/ 491011 h 491212"/>
                <a:gd name="connsiteX3" fmla="*/ 455894 w 776850"/>
                <a:gd name="connsiteY3" fmla="*/ 491212 h 491212"/>
                <a:gd name="connsiteX4" fmla="*/ 0 w 776850"/>
                <a:gd name="connsiteY4" fmla="*/ 56298 h 491212"/>
                <a:gd name="connsiteX5" fmla="*/ 32567 w 776850"/>
                <a:gd name="connsiteY5" fmla="*/ 15524 h 491212"/>
                <a:gd name="connsiteX6" fmla="*/ 103007 w 776850"/>
                <a:gd name="connsiteY6" fmla="*/ 46 h 491212"/>
                <a:gd name="connsiteX7" fmla="*/ 731330 w 776850"/>
                <a:gd name="connsiteY7" fmla="*/ 217261 h 49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6850" h="491212">
                  <a:moveTo>
                    <a:pt x="731330" y="217261"/>
                  </a:moveTo>
                  <a:cubicBezTo>
                    <a:pt x="749799" y="239096"/>
                    <a:pt x="763540" y="262802"/>
                    <a:pt x="771224" y="288478"/>
                  </a:cubicBezTo>
                  <a:cubicBezTo>
                    <a:pt x="809646" y="416857"/>
                    <a:pt x="644733" y="479414"/>
                    <a:pt x="476654" y="491011"/>
                  </a:cubicBezTo>
                  <a:lnTo>
                    <a:pt x="455894" y="491212"/>
                  </a:lnTo>
                  <a:lnTo>
                    <a:pt x="0" y="56298"/>
                  </a:lnTo>
                  <a:lnTo>
                    <a:pt x="32567" y="15524"/>
                  </a:lnTo>
                  <a:cubicBezTo>
                    <a:pt x="49925" y="5062"/>
                    <a:pt x="73104" y="-569"/>
                    <a:pt x="103007" y="46"/>
                  </a:cubicBezTo>
                  <a:cubicBezTo>
                    <a:pt x="240994" y="3275"/>
                    <a:pt x="602040" y="64418"/>
                    <a:pt x="731330" y="217261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>
              <p:custDataLst>
                <p:tags r:id="rId13"/>
              </p:custDataLst>
            </p:nvPr>
          </p:nvSpPr>
          <p:spPr bwMode="auto">
            <a:xfrm rot="18980949">
              <a:off x="9962772" y="6530509"/>
              <a:ext cx="732258" cy="483437"/>
            </a:xfrm>
            <a:custGeom>
              <a:avLst/>
              <a:gdLst>
                <a:gd name="connsiteX0" fmla="*/ 686748 w 732258"/>
                <a:gd name="connsiteY0" fmla="*/ 217513 h 483437"/>
                <a:gd name="connsiteX1" fmla="*/ 726642 w 732258"/>
                <a:gd name="connsiteY1" fmla="*/ 288812 h 483437"/>
                <a:gd name="connsiteX2" fmla="*/ 530823 w 732258"/>
                <a:gd name="connsiteY2" fmla="*/ 478681 h 483437"/>
                <a:gd name="connsiteX3" fmla="*/ 495248 w 732258"/>
                <a:gd name="connsiteY3" fmla="*/ 483437 h 483437"/>
                <a:gd name="connsiteX4" fmla="*/ 0 w 732258"/>
                <a:gd name="connsiteY4" fmla="*/ 10980 h 483437"/>
                <a:gd name="connsiteX5" fmla="*/ 18872 w 732258"/>
                <a:gd name="connsiteY5" fmla="*/ 3635 h 483437"/>
                <a:gd name="connsiteX6" fmla="*/ 58886 w 732258"/>
                <a:gd name="connsiteY6" fmla="*/ 46 h 483437"/>
                <a:gd name="connsiteX7" fmla="*/ 686748 w 732258"/>
                <a:gd name="connsiteY7" fmla="*/ 217513 h 48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258" h="483437">
                  <a:moveTo>
                    <a:pt x="686748" y="217513"/>
                  </a:moveTo>
                  <a:cubicBezTo>
                    <a:pt x="705222" y="239373"/>
                    <a:pt x="718963" y="263107"/>
                    <a:pt x="726642" y="288812"/>
                  </a:cubicBezTo>
                  <a:cubicBezTo>
                    <a:pt x="757359" y="391944"/>
                    <a:pt x="657863" y="452591"/>
                    <a:pt x="530823" y="478681"/>
                  </a:cubicBezTo>
                  <a:lnTo>
                    <a:pt x="495248" y="483437"/>
                  </a:lnTo>
                  <a:lnTo>
                    <a:pt x="0" y="10980"/>
                  </a:lnTo>
                  <a:lnTo>
                    <a:pt x="18872" y="3635"/>
                  </a:lnTo>
                  <a:cubicBezTo>
                    <a:pt x="30603" y="993"/>
                    <a:pt x="43904" y="-262"/>
                    <a:pt x="58886" y="46"/>
                  </a:cubicBezTo>
                  <a:cubicBezTo>
                    <a:pt x="196193" y="3278"/>
                    <a:pt x="557428" y="64493"/>
                    <a:pt x="686748" y="217513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14"/>
              </p:custDataLst>
            </p:nvPr>
          </p:nvSpPr>
          <p:spPr bwMode="auto">
            <a:xfrm rot="4440000">
              <a:off x="11572259" y="4926745"/>
              <a:ext cx="937747" cy="531776"/>
            </a:xfrm>
            <a:custGeom>
              <a:avLst/>
              <a:gdLst>
                <a:gd name="connsiteX0" fmla="*/ 9163 w 937747"/>
                <a:gd name="connsiteY0" fmla="*/ 107651 h 531776"/>
                <a:gd name="connsiteX1" fmla="*/ 72021 w 937747"/>
                <a:gd name="connsiteY1" fmla="*/ 11027 h 531776"/>
                <a:gd name="connsiteX2" fmla="*/ 88954 w 937747"/>
                <a:gd name="connsiteY2" fmla="*/ 0 h 531776"/>
                <a:gd name="connsiteX3" fmla="*/ 937747 w 937747"/>
                <a:gd name="connsiteY3" fmla="*/ 243388 h 531776"/>
                <a:gd name="connsiteX4" fmla="*/ 817784 w 937747"/>
                <a:gd name="connsiteY4" fmla="*/ 331172 h 531776"/>
                <a:gd name="connsiteX5" fmla="*/ 269916 w 937747"/>
                <a:gd name="connsiteY5" fmla="*/ 523741 h 531776"/>
                <a:gd name="connsiteX6" fmla="*/ 9163 w 937747"/>
                <a:gd name="connsiteY6" fmla="*/ 107651 h 531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7747" h="531776">
                  <a:moveTo>
                    <a:pt x="9163" y="107651"/>
                  </a:moveTo>
                  <a:cubicBezTo>
                    <a:pt x="19951" y="70108"/>
                    <a:pt x="40496" y="36688"/>
                    <a:pt x="72021" y="11027"/>
                  </a:cubicBezTo>
                  <a:lnTo>
                    <a:pt x="88954" y="0"/>
                  </a:lnTo>
                  <a:lnTo>
                    <a:pt x="937747" y="243388"/>
                  </a:lnTo>
                  <a:lnTo>
                    <a:pt x="817784" y="331172"/>
                  </a:lnTo>
                  <a:cubicBezTo>
                    <a:pt x="618544" y="464436"/>
                    <a:pt x="411610" y="560909"/>
                    <a:pt x="269916" y="523741"/>
                  </a:cubicBezTo>
                  <a:cubicBezTo>
                    <a:pt x="78984" y="474001"/>
                    <a:pt x="-33988" y="257825"/>
                    <a:pt x="9163" y="107651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15"/>
              </p:custDataLst>
            </p:nvPr>
          </p:nvSpPr>
          <p:spPr bwMode="auto">
            <a:xfrm rot="16200000">
              <a:off x="11719849" y="6398509"/>
              <a:ext cx="569644" cy="374658"/>
            </a:xfrm>
            <a:custGeom>
              <a:avLst/>
              <a:gdLst>
                <a:gd name="connsiteX0" fmla="*/ 569644 w 569644"/>
                <a:gd name="connsiteY0" fmla="*/ 374658 h 374658"/>
                <a:gd name="connsiteX1" fmla="*/ 0 w 569644"/>
                <a:gd name="connsiteY1" fmla="*/ 374658 h 374658"/>
                <a:gd name="connsiteX2" fmla="*/ 0 w 569644"/>
                <a:gd name="connsiteY2" fmla="*/ 64470 h 374658"/>
                <a:gd name="connsiteX3" fmla="*/ 12409 w 569644"/>
                <a:gd name="connsiteY3" fmla="*/ 54653 h 374658"/>
                <a:gd name="connsiteX4" fmla="*/ 186051 w 569644"/>
                <a:gd name="connsiteY4" fmla="*/ 168 h 374658"/>
                <a:gd name="connsiteX5" fmla="*/ 565589 w 569644"/>
                <a:gd name="connsiteY5" fmla="*/ 298268 h 374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644" h="374658">
                  <a:moveTo>
                    <a:pt x="569644" y="374658"/>
                  </a:moveTo>
                  <a:lnTo>
                    <a:pt x="0" y="374658"/>
                  </a:lnTo>
                  <a:lnTo>
                    <a:pt x="0" y="64470"/>
                  </a:lnTo>
                  <a:lnTo>
                    <a:pt x="12409" y="54653"/>
                  </a:lnTo>
                  <a:cubicBezTo>
                    <a:pt x="67063" y="17796"/>
                    <a:pt x="125076" y="-2047"/>
                    <a:pt x="186051" y="168"/>
                  </a:cubicBezTo>
                  <a:cubicBezTo>
                    <a:pt x="418337" y="9206"/>
                    <a:pt x="536365" y="98452"/>
                    <a:pt x="565589" y="298268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 rot="10800000">
            <a:off x="171684" y="-169400"/>
            <a:ext cx="1199618" cy="632004"/>
            <a:chOff x="9976084" y="6404327"/>
            <a:chExt cx="1199618" cy="632004"/>
          </a:xfrm>
        </p:grpSpPr>
        <p:sp>
          <p:nvSpPr>
            <p:cNvPr id="13" name="任意多边形: 形状 12"/>
            <p:cNvSpPr/>
            <p:nvPr userDrawn="1">
              <p:custDataLst>
                <p:tags r:id="rId10"/>
              </p:custDataLst>
            </p:nvPr>
          </p:nvSpPr>
          <p:spPr bwMode="auto">
            <a:xfrm rot="18980949">
              <a:off x="10260646" y="6404327"/>
              <a:ext cx="915056" cy="575547"/>
            </a:xfrm>
            <a:custGeom>
              <a:avLst/>
              <a:gdLst>
                <a:gd name="connsiteX0" fmla="*/ 825358 w 915056"/>
                <a:gd name="connsiteY0" fmla="*/ 217699 h 575547"/>
                <a:gd name="connsiteX1" fmla="*/ 908468 w 915056"/>
                <a:gd name="connsiteY1" fmla="*/ 337822 h 575547"/>
                <a:gd name="connsiteX2" fmla="*/ 563563 w 915056"/>
                <a:gd name="connsiteY2" fmla="*/ 574999 h 575547"/>
                <a:gd name="connsiteX3" fmla="*/ 506882 w 915056"/>
                <a:gd name="connsiteY3" fmla="*/ 575547 h 575547"/>
                <a:gd name="connsiteX4" fmla="*/ 0 w 915056"/>
                <a:gd name="connsiteY4" fmla="*/ 91992 h 575547"/>
                <a:gd name="connsiteX5" fmla="*/ 2011 w 915056"/>
                <a:gd name="connsiteY5" fmla="*/ 70249 h 575547"/>
                <a:gd name="connsiteX6" fmla="*/ 126070 w 915056"/>
                <a:gd name="connsiteY6" fmla="*/ 54 h 575547"/>
                <a:gd name="connsiteX7" fmla="*/ 825358 w 915056"/>
                <a:gd name="connsiteY7" fmla="*/ 217699 h 575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56" h="575547">
                  <a:moveTo>
                    <a:pt x="825358" y="217699"/>
                  </a:moveTo>
                  <a:cubicBezTo>
                    <a:pt x="865521" y="252809"/>
                    <a:pt x="894972" y="292721"/>
                    <a:pt x="908468" y="337822"/>
                  </a:cubicBezTo>
                  <a:cubicBezTo>
                    <a:pt x="953455" y="488162"/>
                    <a:pt x="760362" y="561419"/>
                    <a:pt x="563563" y="574999"/>
                  </a:cubicBezTo>
                  <a:lnTo>
                    <a:pt x="506882" y="575547"/>
                  </a:lnTo>
                  <a:lnTo>
                    <a:pt x="0" y="91992"/>
                  </a:lnTo>
                  <a:lnTo>
                    <a:pt x="2011" y="70249"/>
                  </a:lnTo>
                  <a:cubicBezTo>
                    <a:pt x="17513" y="26431"/>
                    <a:pt x="56046" y="-1387"/>
                    <a:pt x="126070" y="54"/>
                  </a:cubicBezTo>
                  <a:cubicBezTo>
                    <a:pt x="276095" y="3564"/>
                    <a:pt x="651316" y="65555"/>
                    <a:pt x="825358" y="217699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 userDrawn="1">
              <p:custDataLst>
                <p:tags r:id="rId11"/>
              </p:custDataLst>
            </p:nvPr>
          </p:nvSpPr>
          <p:spPr bwMode="auto">
            <a:xfrm rot="18980949">
              <a:off x="9976084" y="6466362"/>
              <a:ext cx="876949" cy="569969"/>
            </a:xfrm>
            <a:custGeom>
              <a:avLst/>
              <a:gdLst>
                <a:gd name="connsiteX0" fmla="*/ 787255 w 876949"/>
                <a:gd name="connsiteY0" fmla="*/ 217952 h 569969"/>
                <a:gd name="connsiteX1" fmla="*/ 870374 w 876949"/>
                <a:gd name="connsiteY1" fmla="*/ 338216 h 569969"/>
                <a:gd name="connsiteX2" fmla="*/ 641094 w 876949"/>
                <a:gd name="connsiteY2" fmla="*/ 560562 h 569969"/>
                <a:gd name="connsiteX3" fmla="*/ 570735 w 876949"/>
                <a:gd name="connsiteY3" fmla="*/ 569969 h 569969"/>
                <a:gd name="connsiteX4" fmla="*/ 0 w 876949"/>
                <a:gd name="connsiteY4" fmla="*/ 25499 h 569969"/>
                <a:gd name="connsiteX5" fmla="*/ 5841 w 876949"/>
                <a:gd name="connsiteY5" fmla="*/ 18202 h 569969"/>
                <a:gd name="connsiteX6" fmla="*/ 88516 w 876949"/>
                <a:gd name="connsiteY6" fmla="*/ 54 h 569969"/>
                <a:gd name="connsiteX7" fmla="*/ 787255 w 876949"/>
                <a:gd name="connsiteY7" fmla="*/ 217952 h 56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949" h="569969">
                  <a:moveTo>
                    <a:pt x="787255" y="217952"/>
                  </a:moveTo>
                  <a:cubicBezTo>
                    <a:pt x="827430" y="253103"/>
                    <a:pt x="856887" y="293062"/>
                    <a:pt x="870374" y="338216"/>
                  </a:cubicBezTo>
                  <a:cubicBezTo>
                    <a:pt x="906339" y="458988"/>
                    <a:pt x="789843" y="530009"/>
                    <a:pt x="641094" y="560562"/>
                  </a:cubicBezTo>
                  <a:lnTo>
                    <a:pt x="570735" y="569969"/>
                  </a:lnTo>
                  <a:lnTo>
                    <a:pt x="0" y="25499"/>
                  </a:lnTo>
                  <a:lnTo>
                    <a:pt x="5841" y="18202"/>
                  </a:lnTo>
                  <a:cubicBezTo>
                    <a:pt x="26224" y="5935"/>
                    <a:pt x="53431" y="-666"/>
                    <a:pt x="88516" y="54"/>
                  </a:cubicBezTo>
                  <a:cubicBezTo>
                    <a:pt x="237802" y="3569"/>
                    <a:pt x="613161" y="65631"/>
                    <a:pt x="787255" y="217952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855656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2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6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6" name="组合 5"/>
          <p:cNvGrpSpPr/>
          <p:nvPr userDrawn="1">
            <p:custDataLst>
              <p:tags r:id="rId7"/>
            </p:custDataLst>
          </p:nvPr>
        </p:nvGrpSpPr>
        <p:grpSpPr>
          <a:xfrm rot="16200000">
            <a:off x="5860781" y="-2262356"/>
            <a:ext cx="470439" cy="4690735"/>
            <a:chOff x="11873391" y="-66828"/>
            <a:chExt cx="470439" cy="4690735"/>
          </a:xfrm>
        </p:grpSpPr>
        <p:grpSp>
          <p:nvGrpSpPr>
            <p:cNvPr id="12" name="组合 11"/>
            <p:cNvGrpSpPr/>
            <p:nvPr userDrawn="1">
              <p:custDataLst>
                <p:tags r:id="rId9"/>
              </p:custDataLst>
            </p:nvPr>
          </p:nvGrpSpPr>
          <p:grpSpPr>
            <a:xfrm>
              <a:off x="11885566" y="4236646"/>
              <a:ext cx="458264" cy="387261"/>
              <a:chOff x="11885566" y="4236646"/>
              <a:chExt cx="458264" cy="387261"/>
            </a:xfrm>
          </p:grpSpPr>
          <p:sp>
            <p:nvSpPr>
              <p:cNvPr id="26" name="任意多边形: 形状 25"/>
              <p:cNvSpPr/>
              <p:nvPr>
                <p:custDataLst>
                  <p:tags r:id="rId13"/>
                </p:custDataLst>
              </p:nvPr>
            </p:nvSpPr>
            <p:spPr bwMode="auto">
              <a:xfrm rot="18980949">
                <a:off x="12093869" y="4406411"/>
                <a:ext cx="180225" cy="178415"/>
              </a:xfrm>
              <a:custGeom>
                <a:avLst/>
                <a:gdLst>
                  <a:gd name="connsiteX0" fmla="*/ 180225 w 180225"/>
                  <a:gd name="connsiteY0" fmla="*/ 6365 h 178415"/>
                  <a:gd name="connsiteX1" fmla="*/ 16093 w 180225"/>
                  <a:gd name="connsiteY1" fmla="*/ 178415 h 178415"/>
                  <a:gd name="connsiteX2" fmla="*/ 891 w 180225"/>
                  <a:gd name="connsiteY2" fmla="*/ 113676 h 178415"/>
                  <a:gd name="connsiteX3" fmla="*/ 102728 w 180225"/>
                  <a:gd name="connsiteY3" fmla="*/ 42 h 178415"/>
                  <a:gd name="connsiteX4" fmla="*/ 167734 w 180225"/>
                  <a:gd name="connsiteY4" fmla="*/ 4617 h 178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225" h="178415">
                    <a:moveTo>
                      <a:pt x="180225" y="6365"/>
                    </a:moveTo>
                    <a:lnTo>
                      <a:pt x="16093" y="178415"/>
                    </a:lnTo>
                    <a:lnTo>
                      <a:pt x="891" y="113676"/>
                    </a:lnTo>
                    <a:cubicBezTo>
                      <a:pt x="-5420" y="47828"/>
                      <a:pt x="21133" y="-1637"/>
                      <a:pt x="102728" y="42"/>
                    </a:cubicBezTo>
                    <a:cubicBezTo>
                      <a:pt x="120658" y="462"/>
                      <a:pt x="142729" y="1956"/>
                      <a:pt x="167734" y="461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>
                <p:custDataLst>
                  <p:tags r:id="rId14"/>
                </p:custDataLst>
              </p:nvPr>
            </p:nvSpPr>
            <p:spPr bwMode="auto">
              <a:xfrm rot="18980949">
                <a:off x="11885566" y="4236646"/>
                <a:ext cx="458264" cy="387261"/>
              </a:xfrm>
              <a:custGeom>
                <a:avLst/>
                <a:gdLst>
                  <a:gd name="connsiteX0" fmla="*/ 458264 w 458264"/>
                  <a:gd name="connsiteY0" fmla="*/ 69869 h 387261"/>
                  <a:gd name="connsiteX1" fmla="*/ 155478 w 458264"/>
                  <a:gd name="connsiteY1" fmla="*/ 387261 h 387261"/>
                  <a:gd name="connsiteX2" fmla="*/ 148936 w 458264"/>
                  <a:gd name="connsiteY2" fmla="*/ 382892 h 387261"/>
                  <a:gd name="connsiteX3" fmla="*/ 103066 w 458264"/>
                  <a:gd name="connsiteY3" fmla="*/ 42 h 387261"/>
                  <a:gd name="connsiteX4" fmla="*/ 439322 w 458264"/>
                  <a:gd name="connsiteY4" fmla="*/ 62500 h 38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8264" h="387261">
                    <a:moveTo>
                      <a:pt x="458264" y="69869"/>
                    </a:moveTo>
                    <a:lnTo>
                      <a:pt x="155478" y="387261"/>
                    </a:lnTo>
                    <a:lnTo>
                      <a:pt x="148936" y="382892"/>
                    </a:lnTo>
                    <a:cubicBezTo>
                      <a:pt x="21423" y="270964"/>
                      <a:pt x="-87724" y="-3879"/>
                      <a:pt x="103066" y="42"/>
                    </a:cubicBezTo>
                    <a:cubicBezTo>
                      <a:pt x="174433" y="1723"/>
                      <a:pt x="312306" y="20629"/>
                      <a:pt x="439322" y="62500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任意多边形: 形状 16"/>
            <p:cNvSpPr/>
            <p:nvPr userDrawn="1">
              <p:custDataLst>
                <p:tags r:id="rId10"/>
              </p:custDataLst>
            </p:nvPr>
          </p:nvSpPr>
          <p:spPr bwMode="auto">
            <a:xfrm rot="16200000">
              <a:off x="11800505" y="6058"/>
              <a:ext cx="464381" cy="318610"/>
            </a:xfrm>
            <a:custGeom>
              <a:avLst/>
              <a:gdLst>
                <a:gd name="connsiteX0" fmla="*/ 464381 w 464381"/>
                <a:gd name="connsiteY0" fmla="*/ 318610 h 318610"/>
                <a:gd name="connsiteX1" fmla="*/ 120760 w 464381"/>
                <a:gd name="connsiteY1" fmla="*/ 318610 h 318610"/>
                <a:gd name="connsiteX2" fmla="*/ 82528 w 464381"/>
                <a:gd name="connsiteY2" fmla="*/ 269854 h 318610"/>
                <a:gd name="connsiteX3" fmla="*/ 6986 w 464381"/>
                <a:gd name="connsiteY3" fmla="*/ 48723 h 318610"/>
                <a:gd name="connsiteX4" fmla="*/ 280846 w 464381"/>
                <a:gd name="connsiteY4" fmla="*/ 90730 h 318610"/>
                <a:gd name="connsiteX5" fmla="*/ 453662 w 464381"/>
                <a:gd name="connsiteY5" fmla="*/ 287445 h 31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4381" h="318610">
                  <a:moveTo>
                    <a:pt x="464381" y="318610"/>
                  </a:moveTo>
                  <a:lnTo>
                    <a:pt x="120760" y="318610"/>
                  </a:lnTo>
                  <a:lnTo>
                    <a:pt x="82528" y="269854"/>
                  </a:lnTo>
                  <a:cubicBezTo>
                    <a:pt x="21830" y="184854"/>
                    <a:pt x="-16487" y="97295"/>
                    <a:pt x="6986" y="48723"/>
                  </a:cubicBezTo>
                  <a:cubicBezTo>
                    <a:pt x="53934" y="-48420"/>
                    <a:pt x="189713" y="17742"/>
                    <a:pt x="280846" y="90730"/>
                  </a:cubicBezTo>
                  <a:cubicBezTo>
                    <a:pt x="355410" y="149804"/>
                    <a:pt x="416510" y="210059"/>
                    <a:pt x="453662" y="287445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 userDrawn="1">
              <p:custDataLst>
                <p:tags r:id="rId11"/>
              </p:custDataLst>
            </p:nvPr>
          </p:nvSpPr>
          <p:spPr bwMode="auto">
            <a:xfrm rot="4440000">
              <a:off x="11720482" y="1132935"/>
              <a:ext cx="780202" cy="390748"/>
            </a:xfrm>
            <a:custGeom>
              <a:avLst/>
              <a:gdLst>
                <a:gd name="connsiteX0" fmla="*/ 4125 w 780202"/>
                <a:gd name="connsiteY0" fmla="*/ 0 h 390748"/>
                <a:gd name="connsiteX1" fmla="*/ 780202 w 780202"/>
                <a:gd name="connsiteY1" fmla="*/ 222537 h 390748"/>
                <a:gd name="connsiteX2" fmla="*/ 737491 w 780202"/>
                <a:gd name="connsiteY2" fmla="*/ 249506 h 390748"/>
                <a:gd name="connsiteX3" fmla="*/ 277146 w 780202"/>
                <a:gd name="connsiteY3" fmla="*/ 382494 h 390748"/>
                <a:gd name="connsiteX4" fmla="*/ 0 w 780202"/>
                <a:gd name="connsiteY4" fmla="*/ 36721 h 390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202" h="390748">
                  <a:moveTo>
                    <a:pt x="4125" y="0"/>
                  </a:moveTo>
                  <a:lnTo>
                    <a:pt x="780202" y="222537"/>
                  </a:lnTo>
                  <a:lnTo>
                    <a:pt x="737491" y="249506"/>
                  </a:lnTo>
                  <a:cubicBezTo>
                    <a:pt x="566400" y="350791"/>
                    <a:pt x="398493" y="414314"/>
                    <a:pt x="277146" y="382494"/>
                  </a:cubicBezTo>
                  <a:cubicBezTo>
                    <a:pt x="113632" y="339912"/>
                    <a:pt x="5755" y="178592"/>
                    <a:pt x="0" y="36721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12"/>
              </p:custDataLst>
            </p:nvPr>
          </p:nvSpPr>
          <p:spPr bwMode="auto">
            <a:xfrm rot="16200000">
              <a:off x="11742842" y="3199007"/>
              <a:ext cx="619105" cy="279212"/>
            </a:xfrm>
            <a:custGeom>
              <a:avLst/>
              <a:gdLst>
                <a:gd name="connsiteX0" fmla="*/ 619105 w 619105"/>
                <a:gd name="connsiteY0" fmla="*/ 279212 h 279212"/>
                <a:gd name="connsiteX1" fmla="*/ 0 w 619105"/>
                <a:gd name="connsiteY1" fmla="*/ 279212 h 279212"/>
                <a:gd name="connsiteX2" fmla="*/ 36943 w 619105"/>
                <a:gd name="connsiteY2" fmla="*/ 210001 h 279212"/>
                <a:gd name="connsiteX3" fmla="*/ 321873 w 619105"/>
                <a:gd name="connsiteY3" fmla="*/ 130 h 279212"/>
                <a:gd name="connsiteX4" fmla="*/ 616576 w 619105"/>
                <a:gd name="connsiteY4" fmla="*/ 231573 h 279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05" h="279212">
                  <a:moveTo>
                    <a:pt x="619105" y="279212"/>
                  </a:moveTo>
                  <a:lnTo>
                    <a:pt x="0" y="279212"/>
                  </a:lnTo>
                  <a:lnTo>
                    <a:pt x="36943" y="210001"/>
                  </a:lnTo>
                  <a:cubicBezTo>
                    <a:pt x="117452" y="81735"/>
                    <a:pt x="213654" y="-3799"/>
                    <a:pt x="321873" y="130"/>
                  </a:cubicBezTo>
                  <a:cubicBezTo>
                    <a:pt x="502238" y="7147"/>
                    <a:pt x="593884" y="76437"/>
                    <a:pt x="616576" y="231573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796276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8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9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6" name="组合 5"/>
          <p:cNvGrpSpPr/>
          <p:nvPr userDrawn="1">
            <p:custDataLst>
              <p:tags r:id="rId10"/>
            </p:custDataLst>
          </p:nvPr>
        </p:nvGrpSpPr>
        <p:grpSpPr>
          <a:xfrm rot="5400000">
            <a:off x="5791995" y="4587492"/>
            <a:ext cx="608010" cy="4209082"/>
            <a:chOff x="11715036" y="1812683"/>
            <a:chExt cx="608010" cy="4209082"/>
          </a:xfrm>
        </p:grpSpPr>
        <p:sp>
          <p:nvSpPr>
            <p:cNvPr id="18" name="任意多边形: 形状 17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1801776" y="1883560"/>
              <a:ext cx="465200" cy="323445"/>
            </a:xfrm>
            <a:custGeom>
              <a:avLst/>
              <a:gdLst>
                <a:gd name="connsiteX0" fmla="*/ 465200 w 465200"/>
                <a:gd name="connsiteY0" fmla="*/ 323445 h 323445"/>
                <a:gd name="connsiteX1" fmla="*/ 124800 w 465200"/>
                <a:gd name="connsiteY1" fmla="*/ 323445 h 323445"/>
                <a:gd name="connsiteX2" fmla="*/ 82337 w 465200"/>
                <a:gd name="connsiteY2" fmla="*/ 269283 h 323445"/>
                <a:gd name="connsiteX3" fmla="*/ 6971 w 465200"/>
                <a:gd name="connsiteY3" fmla="*/ 48619 h 323445"/>
                <a:gd name="connsiteX4" fmla="*/ 280196 w 465200"/>
                <a:gd name="connsiteY4" fmla="*/ 90538 h 323445"/>
                <a:gd name="connsiteX5" fmla="*/ 452613 w 465200"/>
                <a:gd name="connsiteY5" fmla="*/ 286837 h 32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200" h="323445">
                  <a:moveTo>
                    <a:pt x="465200" y="323445"/>
                  </a:moveTo>
                  <a:lnTo>
                    <a:pt x="124800" y="323445"/>
                  </a:lnTo>
                  <a:lnTo>
                    <a:pt x="82337" y="269283"/>
                  </a:lnTo>
                  <a:cubicBezTo>
                    <a:pt x="21780" y="184463"/>
                    <a:pt x="-16449" y="97088"/>
                    <a:pt x="6971" y="48619"/>
                  </a:cubicBezTo>
                  <a:cubicBezTo>
                    <a:pt x="53810" y="-48318"/>
                    <a:pt x="189274" y="17704"/>
                    <a:pt x="280196" y="90538"/>
                  </a:cubicBezTo>
                  <a:cubicBezTo>
                    <a:pt x="354587" y="149487"/>
                    <a:pt x="415547" y="209614"/>
                    <a:pt x="452613" y="28683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5" name="组合 14"/>
            <p:cNvGrpSpPr/>
            <p:nvPr userDrawn="1">
              <p:custDataLst>
                <p:tags r:id="rId12"/>
              </p:custDataLst>
            </p:nvPr>
          </p:nvGrpSpPr>
          <p:grpSpPr>
            <a:xfrm>
              <a:off x="11715036" y="5579579"/>
              <a:ext cx="608010" cy="442186"/>
              <a:chOff x="11715036" y="5579579"/>
              <a:chExt cx="608010" cy="442186"/>
            </a:xfrm>
          </p:grpSpPr>
          <p:sp>
            <p:nvSpPr>
              <p:cNvPr id="27" name="任意多边形: 形状 26"/>
              <p:cNvSpPr/>
              <p:nvPr>
                <p:custDataLst>
                  <p:tags r:id="rId15"/>
                </p:custDataLst>
              </p:nvPr>
            </p:nvSpPr>
            <p:spPr bwMode="auto">
              <a:xfrm rot="18980949">
                <a:off x="11970177" y="5643421"/>
                <a:ext cx="352869" cy="314504"/>
              </a:xfrm>
              <a:custGeom>
                <a:avLst/>
                <a:gdLst>
                  <a:gd name="connsiteX0" fmla="*/ 352869 w 352869"/>
                  <a:gd name="connsiteY0" fmla="*/ 38062 h 314504"/>
                  <a:gd name="connsiteX1" fmla="*/ 89149 w 352869"/>
                  <a:gd name="connsiteY1" fmla="*/ 314504 h 314504"/>
                  <a:gd name="connsiteX2" fmla="*/ 50669 w 352869"/>
                  <a:gd name="connsiteY2" fmla="*/ 256393 h 314504"/>
                  <a:gd name="connsiteX3" fmla="*/ 102550 w 352869"/>
                  <a:gd name="connsiteY3" fmla="*/ 42 h 314504"/>
                  <a:gd name="connsiteX4" fmla="*/ 342732 w 352869"/>
                  <a:gd name="connsiteY4" fmla="*/ 35199 h 31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869" h="314504">
                    <a:moveTo>
                      <a:pt x="352869" y="38062"/>
                    </a:moveTo>
                    <a:lnTo>
                      <a:pt x="89149" y="314504"/>
                    </a:lnTo>
                    <a:lnTo>
                      <a:pt x="50669" y="256393"/>
                    </a:lnTo>
                    <a:cubicBezTo>
                      <a:pt x="-16332" y="136228"/>
                      <a:pt x="-33207" y="-2749"/>
                      <a:pt x="102550" y="42"/>
                    </a:cubicBezTo>
                    <a:cubicBezTo>
                      <a:pt x="156247" y="1299"/>
                      <a:pt x="247143" y="12213"/>
                      <a:pt x="342732" y="35199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>
                <p:custDataLst>
                  <p:tags r:id="rId16"/>
                </p:custDataLst>
              </p:nvPr>
            </p:nvSpPr>
            <p:spPr bwMode="auto">
              <a:xfrm rot="18980949">
                <a:off x="11715036" y="5579579"/>
                <a:ext cx="597797" cy="442186"/>
              </a:xfrm>
              <a:custGeom>
                <a:avLst/>
                <a:gdLst>
                  <a:gd name="connsiteX0" fmla="*/ 597797 w 597797"/>
                  <a:gd name="connsiteY0" fmla="*/ 135617 h 442186"/>
                  <a:gd name="connsiteX1" fmla="*/ 305336 w 597797"/>
                  <a:gd name="connsiteY1" fmla="*/ 442186 h 442186"/>
                  <a:gd name="connsiteX2" fmla="*/ 268983 w 597797"/>
                  <a:gd name="connsiteY2" fmla="*/ 437984 h 442186"/>
                  <a:gd name="connsiteX3" fmla="*/ 203537 w 597797"/>
                  <a:gd name="connsiteY3" fmla="*/ 418732 h 442186"/>
                  <a:gd name="connsiteX4" fmla="*/ 102888 w 597797"/>
                  <a:gd name="connsiteY4" fmla="*/ 42 h 442186"/>
                  <a:gd name="connsiteX5" fmla="*/ 530420 w 597797"/>
                  <a:gd name="connsiteY5" fmla="*/ 98097 h 4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797" h="442186">
                    <a:moveTo>
                      <a:pt x="597797" y="135617"/>
                    </a:moveTo>
                    <a:lnTo>
                      <a:pt x="305336" y="442186"/>
                    </a:lnTo>
                    <a:lnTo>
                      <a:pt x="268983" y="437984"/>
                    </a:lnTo>
                    <a:cubicBezTo>
                      <a:pt x="243876" y="433153"/>
                      <a:pt x="221575" y="426698"/>
                      <a:pt x="203537" y="418732"/>
                    </a:cubicBezTo>
                    <a:cubicBezTo>
                      <a:pt x="58627" y="354448"/>
                      <a:pt x="-114780" y="-4429"/>
                      <a:pt x="102888" y="42"/>
                    </a:cubicBezTo>
                    <a:cubicBezTo>
                      <a:pt x="191941" y="2139"/>
                      <a:pt x="384731" y="31094"/>
                      <a:pt x="530420" y="98097"/>
                    </a:cubicBezTo>
                    <a:close/>
                  </a:path>
                </a:pathLst>
              </a:custGeom>
              <a:solidFill>
                <a:srgbClr val="F3CF3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" name="任意多边形: 形状 20"/>
            <p:cNvSpPr/>
            <p:nvPr userDrawn="1">
              <p:custDataLst>
                <p:tags r:id="rId13"/>
              </p:custDataLst>
            </p:nvPr>
          </p:nvSpPr>
          <p:spPr bwMode="auto">
            <a:xfrm rot="4440000">
              <a:off x="11644926" y="3024774"/>
              <a:ext cx="868292" cy="468642"/>
            </a:xfrm>
            <a:custGeom>
              <a:avLst/>
              <a:gdLst>
                <a:gd name="connsiteX0" fmla="*/ 9397 w 868292"/>
                <a:gd name="connsiteY0" fmla="*/ 33846 h 468642"/>
                <a:gd name="connsiteX1" fmla="*/ 26669 w 868292"/>
                <a:gd name="connsiteY1" fmla="*/ 0 h 468642"/>
                <a:gd name="connsiteX2" fmla="*/ 868292 w 868292"/>
                <a:gd name="connsiteY2" fmla="*/ 241332 h 468642"/>
                <a:gd name="connsiteX3" fmla="*/ 838681 w 868292"/>
                <a:gd name="connsiteY3" fmla="*/ 262991 h 468642"/>
                <a:gd name="connsiteX4" fmla="*/ 276813 w 868292"/>
                <a:gd name="connsiteY4" fmla="*/ 460405 h 468642"/>
                <a:gd name="connsiteX5" fmla="*/ 9397 w 868292"/>
                <a:gd name="connsiteY5" fmla="*/ 33846 h 46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292" h="468642">
                  <a:moveTo>
                    <a:pt x="9397" y="33846"/>
                  </a:moveTo>
                  <a:lnTo>
                    <a:pt x="26669" y="0"/>
                  </a:lnTo>
                  <a:lnTo>
                    <a:pt x="868292" y="241332"/>
                  </a:lnTo>
                  <a:lnTo>
                    <a:pt x="838681" y="262991"/>
                  </a:lnTo>
                  <a:cubicBezTo>
                    <a:pt x="634349" y="399609"/>
                    <a:pt x="422128" y="498509"/>
                    <a:pt x="276813" y="460405"/>
                  </a:cubicBezTo>
                  <a:cubicBezTo>
                    <a:pt x="81002" y="409414"/>
                    <a:pt x="-34857" y="187800"/>
                    <a:pt x="9397" y="33846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14"/>
              </p:custDataLst>
            </p:nvPr>
          </p:nvSpPr>
          <p:spPr bwMode="auto">
            <a:xfrm rot="16200000">
              <a:off x="11682113" y="4612178"/>
              <a:ext cx="662123" cy="357653"/>
            </a:xfrm>
            <a:custGeom>
              <a:avLst/>
              <a:gdLst>
                <a:gd name="connsiteX0" fmla="*/ 661931 w 662123"/>
                <a:gd name="connsiteY0" fmla="*/ 334547 h 357653"/>
                <a:gd name="connsiteX1" fmla="*/ 660068 w 662123"/>
                <a:gd name="connsiteY1" fmla="*/ 357653 h 357653"/>
                <a:gd name="connsiteX2" fmla="*/ 0 w 662123"/>
                <a:gd name="connsiteY2" fmla="*/ 357653 h 357653"/>
                <a:gd name="connsiteX3" fmla="*/ 3013 w 662123"/>
                <a:gd name="connsiteY3" fmla="*/ 350155 h 357653"/>
                <a:gd name="connsiteX4" fmla="*/ 362346 w 662123"/>
                <a:gd name="connsiteY4" fmla="*/ 130 h 357653"/>
                <a:gd name="connsiteX5" fmla="*/ 661931 w 662123"/>
                <a:gd name="connsiteY5" fmla="*/ 334547 h 35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2123" h="357653">
                  <a:moveTo>
                    <a:pt x="661931" y="334547"/>
                  </a:moveTo>
                  <a:lnTo>
                    <a:pt x="660068" y="357653"/>
                  </a:lnTo>
                  <a:lnTo>
                    <a:pt x="0" y="357653"/>
                  </a:lnTo>
                  <a:lnTo>
                    <a:pt x="3013" y="350155"/>
                  </a:lnTo>
                  <a:cubicBezTo>
                    <a:pt x="95675" y="148433"/>
                    <a:pt x="218351" y="-5099"/>
                    <a:pt x="362346" y="130"/>
                  </a:cubicBezTo>
                  <a:cubicBezTo>
                    <a:pt x="578339" y="8535"/>
                    <a:pt x="666840" y="106455"/>
                    <a:pt x="661931" y="334547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974781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11605895" y="2214245"/>
            <a:ext cx="730250" cy="2348865"/>
            <a:chOff x="11605749" y="2214266"/>
            <a:chExt cx="730396" cy="2349025"/>
          </a:xfrm>
        </p:grpSpPr>
        <p:sp>
          <p:nvSpPr>
            <p:cNvPr id="15" name="任意多边形: 形状 14"/>
            <p:cNvSpPr/>
            <p:nvPr userDrawn="1">
              <p:custDataLst>
                <p:tags r:id="rId11"/>
              </p:custDataLst>
            </p:nvPr>
          </p:nvSpPr>
          <p:spPr bwMode="auto">
            <a:xfrm rot="16200000">
              <a:off x="11650703" y="2289853"/>
              <a:ext cx="616885" cy="465711"/>
            </a:xfrm>
            <a:custGeom>
              <a:avLst/>
              <a:gdLst>
                <a:gd name="connsiteX0" fmla="*/ 616885 w 616885"/>
                <a:gd name="connsiteY0" fmla="*/ 465711 h 465711"/>
                <a:gd name="connsiteX1" fmla="*/ 204817 w 616885"/>
                <a:gd name="connsiteY1" fmla="*/ 465711 h 465711"/>
                <a:gd name="connsiteX2" fmla="*/ 169416 w 616885"/>
                <a:gd name="connsiteY2" fmla="*/ 427718 h 465711"/>
                <a:gd name="connsiteX3" fmla="*/ 8992 w 616885"/>
                <a:gd name="connsiteY3" fmla="*/ 62680 h 465711"/>
                <a:gd name="connsiteX4" fmla="*/ 361460 w 616885"/>
                <a:gd name="connsiteY4" fmla="*/ 116721 h 465711"/>
                <a:gd name="connsiteX5" fmla="*/ 583881 w 616885"/>
                <a:gd name="connsiteY5" fmla="*/ 369788 h 46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6885" h="465711">
                  <a:moveTo>
                    <a:pt x="616885" y="465711"/>
                  </a:moveTo>
                  <a:lnTo>
                    <a:pt x="204817" y="465711"/>
                  </a:lnTo>
                  <a:lnTo>
                    <a:pt x="169416" y="427718"/>
                  </a:lnTo>
                  <a:cubicBezTo>
                    <a:pt x="57725" y="297265"/>
                    <a:pt x="-28772" y="140787"/>
                    <a:pt x="8992" y="62680"/>
                  </a:cubicBezTo>
                  <a:cubicBezTo>
                    <a:pt x="69415" y="-62291"/>
                    <a:pt x="244168" y="22824"/>
                    <a:pt x="361460" y="116721"/>
                  </a:cubicBezTo>
                  <a:cubicBezTo>
                    <a:pt x="457426" y="192717"/>
                    <a:pt x="536064" y="270233"/>
                    <a:pt x="583881" y="369788"/>
                  </a:cubicBez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 userDrawn="1">
              <p:custDataLst>
                <p:tags r:id="rId12"/>
              </p:custDataLst>
            </p:nvPr>
          </p:nvSpPr>
          <p:spPr bwMode="auto">
            <a:xfrm rot="4440000">
              <a:off x="11330016" y="3557163"/>
              <a:ext cx="1281861" cy="730396"/>
            </a:xfrm>
            <a:custGeom>
              <a:avLst/>
              <a:gdLst>
                <a:gd name="connsiteX0" fmla="*/ 12129 w 1281861"/>
                <a:gd name="connsiteY0" fmla="*/ 169064 h 730396"/>
                <a:gd name="connsiteX1" fmla="*/ 141965 w 1281861"/>
                <a:gd name="connsiteY1" fmla="*/ 10818 h 730396"/>
                <a:gd name="connsiteX2" fmla="*/ 169306 w 1281861"/>
                <a:gd name="connsiteY2" fmla="*/ 0 h 730396"/>
                <a:gd name="connsiteX3" fmla="*/ 1281861 w 1281861"/>
                <a:gd name="connsiteY3" fmla="*/ 319020 h 730396"/>
                <a:gd name="connsiteX4" fmla="*/ 1082485 w 1281861"/>
                <a:gd name="connsiteY4" fmla="*/ 464895 h 730396"/>
                <a:gd name="connsiteX5" fmla="*/ 357282 w 1281861"/>
                <a:gd name="connsiteY5" fmla="*/ 719762 h 730396"/>
                <a:gd name="connsiteX6" fmla="*/ 12129 w 1281861"/>
                <a:gd name="connsiteY6" fmla="*/ 169064 h 73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861" h="730396">
                  <a:moveTo>
                    <a:pt x="12129" y="169064"/>
                  </a:moveTo>
                  <a:cubicBezTo>
                    <a:pt x="31169" y="102812"/>
                    <a:pt x="73170" y="46265"/>
                    <a:pt x="141965" y="10818"/>
                  </a:cubicBezTo>
                  <a:lnTo>
                    <a:pt x="169306" y="0"/>
                  </a:lnTo>
                  <a:lnTo>
                    <a:pt x="1281861" y="319020"/>
                  </a:lnTo>
                  <a:lnTo>
                    <a:pt x="1082485" y="464895"/>
                  </a:lnTo>
                  <a:cubicBezTo>
                    <a:pt x="818754" y="641272"/>
                    <a:pt x="544840" y="768954"/>
                    <a:pt x="357282" y="719762"/>
                  </a:cubicBezTo>
                  <a:cubicBezTo>
                    <a:pt x="104550" y="653932"/>
                    <a:pt x="-44989" y="367823"/>
                    <a:pt x="12129" y="169064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 userDrawn="1">
            <p:custDataLst>
              <p:tags r:id="rId3"/>
            </p:custDataLst>
          </p:nvPr>
        </p:nvGrpSpPr>
        <p:grpSpPr>
          <a:xfrm>
            <a:off x="-156845" y="2233930"/>
            <a:ext cx="702310" cy="2292985"/>
            <a:chOff x="-156704" y="2233800"/>
            <a:chExt cx="702373" cy="2292944"/>
          </a:xfrm>
        </p:grpSpPr>
        <p:sp>
          <p:nvSpPr>
            <p:cNvPr id="20" name="任意多边形: 形状 19"/>
            <p:cNvSpPr/>
            <p:nvPr userDrawn="1">
              <p:custDataLst>
                <p:tags r:id="rId9"/>
              </p:custDataLst>
            </p:nvPr>
          </p:nvSpPr>
          <p:spPr bwMode="auto">
            <a:xfrm rot="5400000" flipH="1">
              <a:off x="-95071" y="2324979"/>
              <a:ext cx="600527" cy="418169"/>
            </a:xfrm>
            <a:custGeom>
              <a:avLst/>
              <a:gdLst>
                <a:gd name="connsiteX0" fmla="*/ 600527 w 600527"/>
                <a:gd name="connsiteY0" fmla="*/ 418169 h 418169"/>
                <a:gd name="connsiteX1" fmla="*/ 583881 w 600527"/>
                <a:gd name="connsiteY1" fmla="*/ 369789 h 418169"/>
                <a:gd name="connsiteX2" fmla="*/ 361460 w 600527"/>
                <a:gd name="connsiteY2" fmla="*/ 116722 h 418169"/>
                <a:gd name="connsiteX3" fmla="*/ 8992 w 600527"/>
                <a:gd name="connsiteY3" fmla="*/ 62680 h 418169"/>
                <a:gd name="connsiteX4" fmla="*/ 106217 w 600527"/>
                <a:gd name="connsiteY4" fmla="*/ 347159 h 418169"/>
                <a:gd name="connsiteX5" fmla="*/ 161924 w 600527"/>
                <a:gd name="connsiteY5" fmla="*/ 418169 h 41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527" h="418169">
                  <a:moveTo>
                    <a:pt x="600527" y="418169"/>
                  </a:moveTo>
                  <a:lnTo>
                    <a:pt x="583881" y="369789"/>
                  </a:lnTo>
                  <a:cubicBezTo>
                    <a:pt x="536064" y="270234"/>
                    <a:pt x="457426" y="192718"/>
                    <a:pt x="361460" y="116722"/>
                  </a:cubicBezTo>
                  <a:cubicBezTo>
                    <a:pt x="244168" y="22825"/>
                    <a:pt x="69415" y="-62291"/>
                    <a:pt x="8992" y="62680"/>
                  </a:cubicBezTo>
                  <a:cubicBezTo>
                    <a:pt x="-21219" y="125166"/>
                    <a:pt x="28096" y="237809"/>
                    <a:pt x="106217" y="347159"/>
                  </a:cubicBezTo>
                  <a:lnTo>
                    <a:pt x="161924" y="418169"/>
                  </a:lnTo>
                  <a:close/>
                </a:path>
              </a:pathLst>
            </a:custGeom>
            <a:solidFill>
              <a:srgbClr val="241F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10"/>
              </p:custDataLst>
            </p:nvPr>
          </p:nvSpPr>
          <p:spPr bwMode="auto">
            <a:xfrm rot="17160000" flipH="1">
              <a:off x="-425843" y="3555231"/>
              <a:ext cx="1240652" cy="702373"/>
            </a:xfrm>
            <a:custGeom>
              <a:avLst/>
              <a:gdLst>
                <a:gd name="connsiteX0" fmla="*/ 12129 w 1240652"/>
                <a:gd name="connsiteY0" fmla="*/ 141041 h 702373"/>
                <a:gd name="connsiteX1" fmla="*/ 357282 w 1240652"/>
                <a:gd name="connsiteY1" fmla="*/ 691739 h 702373"/>
                <a:gd name="connsiteX2" fmla="*/ 1082485 w 1240652"/>
                <a:gd name="connsiteY2" fmla="*/ 436871 h 702373"/>
                <a:gd name="connsiteX3" fmla="*/ 1240652 w 1240652"/>
                <a:gd name="connsiteY3" fmla="*/ 321146 h 702373"/>
                <a:gd name="connsiteX4" fmla="*/ 120684 w 1240652"/>
                <a:gd name="connsiteY4" fmla="*/ 0 h 702373"/>
                <a:gd name="connsiteX5" fmla="*/ 58389 w 1240652"/>
                <a:gd name="connsiteY5" fmla="*/ 50365 h 702373"/>
                <a:gd name="connsiteX6" fmla="*/ 12129 w 1240652"/>
                <a:gd name="connsiteY6" fmla="*/ 141041 h 70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652" h="702373">
                  <a:moveTo>
                    <a:pt x="12129" y="141041"/>
                  </a:moveTo>
                  <a:cubicBezTo>
                    <a:pt x="-44989" y="339798"/>
                    <a:pt x="104550" y="625908"/>
                    <a:pt x="357282" y="691739"/>
                  </a:cubicBezTo>
                  <a:cubicBezTo>
                    <a:pt x="544840" y="740931"/>
                    <a:pt x="818754" y="613248"/>
                    <a:pt x="1082485" y="436871"/>
                  </a:cubicBezTo>
                  <a:lnTo>
                    <a:pt x="1240652" y="321146"/>
                  </a:lnTo>
                  <a:lnTo>
                    <a:pt x="120684" y="0"/>
                  </a:lnTo>
                  <a:lnTo>
                    <a:pt x="58389" y="50365"/>
                  </a:lnTo>
                  <a:cubicBezTo>
                    <a:pt x="36909" y="77215"/>
                    <a:pt x="21649" y="107914"/>
                    <a:pt x="12129" y="141041"/>
                  </a:cubicBezTo>
                  <a:close/>
                </a:path>
              </a:pathLst>
            </a:custGeom>
            <a:solidFill>
              <a:srgbClr val="F3CF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795435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05785884"/>
      </p:ext>
    </p:extLst>
  </p:cSld>
  <p:clrMapOvr>
    <a:masterClrMapping/>
  </p:clrMapOvr>
  <p:hf sldNum="0" hdr="0" ftr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8432900"/>
      </p:ext>
    </p:extLst>
  </p:cSld>
  <p:clrMapOvr>
    <a:masterClrMapping/>
  </p:clrMapOvr>
  <p:hf sldNum="0" hdr="0" ftr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13997505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9B30EE-E941-4621-9473-82E0E9D8A2CE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D3B5C7-8DAD-4A63-A233-7CC666E3B8B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2156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08180415"/>
      </p:ext>
    </p:extLst>
  </p:cSld>
  <p:clrMapOvr>
    <a:masterClrMapping/>
  </p:clrMapOvr>
  <p:hf sldNum="0" hdr="0" ftr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07240090"/>
      </p:ext>
    </p:extLst>
  </p:cSld>
  <p:clrMapOvr>
    <a:masterClrMapping/>
  </p:clrMapOvr>
  <p:hf sldNum="0" hdr="0" ftr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18084411"/>
      </p:ext>
    </p:extLst>
  </p:cSld>
  <p:clrMapOvr>
    <a:masterClrMapping/>
  </p:clrMapOvr>
  <p:hf sldNum="0" hdr="0" ftr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678719744"/>
      </p:ext>
    </p:extLst>
  </p:cSld>
  <p:clrMapOvr>
    <a:masterClrMapping/>
  </p:clrMapOvr>
  <p:hf sldNum="0" hdr="0" ftr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814182720"/>
      </p:ext>
    </p:extLst>
  </p:cSld>
  <p:clrMapOvr>
    <a:masterClrMapping/>
  </p:clrMapOvr>
  <p:hf sldNum="0"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45030984"/>
      </p:ext>
    </p:extLst>
  </p:cSld>
  <p:clrMapOvr>
    <a:masterClrMapping/>
  </p:clrMapOvr>
  <p:hf sldNum="0" hdr="0" ftr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51796841"/>
      </p:ext>
    </p:extLst>
  </p:cSld>
  <p:clrMapOvr>
    <a:masterClrMapping/>
  </p:clrMapOvr>
  <p:hf sldNum="0"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42430931"/>
      </p:ext>
    </p:extLst>
  </p:cSld>
  <p:clrMapOvr>
    <a:masterClrMapping/>
  </p:clrMapOvr>
  <p:hf sldNum="0" hdr="0" ftr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73974574"/>
      </p:ext>
    </p:extLst>
  </p:cSld>
  <p:clrMapOvr>
    <a:masterClrMapping/>
  </p:clrMapOvr>
  <p:hf sldNum="0"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05672146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A653A5-36A4-4538-A116-08027497ECBE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F5AFEC-B6AF-4BB4-B400-EE42C4E2DB06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23089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408738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6325273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58B32A-E14E-4F46-A97B-1B640624D545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425A654-9D40-47DE-B266-E2DE46C0FAF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07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D3B46AF-B1C6-49D8-B78C-20DE805D55F9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C33E534-2252-4B82-840D-5E2C1C8100A0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524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4229B36-5F04-49B2-A735-6317E359AAC3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F83DA42-4655-4927-807D-25F0C51E9F9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173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6F49F49-2691-4C4E-9797-17CFE5B5903C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E9B089E-D1B1-485B-B5A6-76D5F2BD1C61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389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44.xml"/><Relationship Id="rId39" Type="http://schemas.openxmlformats.org/officeDocument/2006/relationships/tags" Target="../tags/tag6.xml"/><Relationship Id="rId21" Type="http://schemas.openxmlformats.org/officeDocument/2006/relationships/slideLayout" Target="../slideLayouts/slideLayout39.xml"/><Relationship Id="rId34" Type="http://schemas.openxmlformats.org/officeDocument/2006/relationships/tags" Target="../tags/tag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43.xml"/><Relationship Id="rId33" Type="http://schemas.openxmlformats.org/officeDocument/2006/relationships/theme" Target="../theme/theme2.xml"/><Relationship Id="rId38" Type="http://schemas.openxmlformats.org/officeDocument/2006/relationships/tags" Target="../tags/tag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7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50.xml"/><Relationship Id="rId37" Type="http://schemas.openxmlformats.org/officeDocument/2006/relationships/tags" Target="../tags/tag4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28" Type="http://schemas.openxmlformats.org/officeDocument/2006/relationships/slideLayout" Target="../slideLayouts/slideLayout46.xml"/><Relationship Id="rId36" Type="http://schemas.openxmlformats.org/officeDocument/2006/relationships/tags" Target="../tags/tag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31" Type="http://schemas.openxmlformats.org/officeDocument/2006/relationships/slideLayout" Target="../slideLayouts/slideLayout49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45.xml"/><Relationship Id="rId30" Type="http://schemas.openxmlformats.org/officeDocument/2006/relationships/slideLayout" Target="../slideLayouts/slideLayout48.xml"/><Relationship Id="rId35" Type="http://schemas.openxmlformats.org/officeDocument/2006/relationships/tags" Target="../tags/tag2.xml"/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642EF4C-7397-4B1A-9F25-12CBF099318A}" type="datetimeFigureOut">
              <a:rPr lang="zh-CN" altLang="en-US" smtClean="0"/>
              <a:pPr>
                <a:defRPr/>
              </a:pPr>
              <a:t>2024/9/18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629B727-B1F6-49A3-A6A6-D12578711D1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90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  <p:sldLayoutId id="2147483852" r:id="rId13"/>
    <p:sldLayoutId id="2147483853" r:id="rId14"/>
    <p:sldLayoutId id="2147483854" r:id="rId15"/>
    <p:sldLayoutId id="2147483858" r:id="rId16"/>
    <p:sldLayoutId id="2147483868" r:id="rId17"/>
    <p:sldLayoutId id="21474838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34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5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6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7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8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3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49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  <p:sldLayoutId id="2147483896" r:id="rId18"/>
    <p:sldLayoutId id="2147483897" r:id="rId19"/>
    <p:sldLayoutId id="2147483898" r:id="rId20"/>
    <p:sldLayoutId id="2147483899" r:id="rId21"/>
    <p:sldLayoutId id="2147483900" r:id="rId22"/>
    <p:sldLayoutId id="2147483901" r:id="rId23"/>
    <p:sldLayoutId id="2147483902" r:id="rId24"/>
    <p:sldLayoutId id="2147483903" r:id="rId25"/>
    <p:sldLayoutId id="2147483904" r:id="rId26"/>
    <p:sldLayoutId id="2147483905" r:id="rId27"/>
    <p:sldLayoutId id="2147483906" r:id="rId28"/>
    <p:sldLayoutId id="2147483907" r:id="rId29"/>
    <p:sldLayoutId id="2147483908" r:id="rId30"/>
    <p:sldLayoutId id="2147483909" r:id="rId31"/>
    <p:sldLayoutId id="2147483910" r:id="rId3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287.xml"/><Relationship Id="rId13" Type="http://schemas.openxmlformats.org/officeDocument/2006/relationships/tags" Target="../tags/tag292.xml"/><Relationship Id="rId18" Type="http://schemas.openxmlformats.org/officeDocument/2006/relationships/tags" Target="../tags/tag297.xml"/><Relationship Id="rId26" Type="http://schemas.openxmlformats.org/officeDocument/2006/relationships/image" Target="../media/image4.tmp"/><Relationship Id="rId3" Type="http://schemas.openxmlformats.org/officeDocument/2006/relationships/tags" Target="../tags/tag282.xml"/><Relationship Id="rId21" Type="http://schemas.openxmlformats.org/officeDocument/2006/relationships/tags" Target="../tags/tag300.xml"/><Relationship Id="rId7" Type="http://schemas.openxmlformats.org/officeDocument/2006/relationships/tags" Target="../tags/tag286.xml"/><Relationship Id="rId12" Type="http://schemas.openxmlformats.org/officeDocument/2006/relationships/tags" Target="../tags/tag291.xml"/><Relationship Id="rId17" Type="http://schemas.openxmlformats.org/officeDocument/2006/relationships/tags" Target="../tags/tag296.xml"/><Relationship Id="rId25" Type="http://schemas.openxmlformats.org/officeDocument/2006/relationships/slideLayout" Target="../slideLayouts/slideLayout7.xml"/><Relationship Id="rId2" Type="http://schemas.openxmlformats.org/officeDocument/2006/relationships/tags" Target="../tags/tag281.xml"/><Relationship Id="rId16" Type="http://schemas.openxmlformats.org/officeDocument/2006/relationships/tags" Target="../tags/tag295.xml"/><Relationship Id="rId20" Type="http://schemas.openxmlformats.org/officeDocument/2006/relationships/tags" Target="../tags/tag299.xml"/><Relationship Id="rId1" Type="http://schemas.openxmlformats.org/officeDocument/2006/relationships/tags" Target="../tags/tag280.xml"/><Relationship Id="rId6" Type="http://schemas.openxmlformats.org/officeDocument/2006/relationships/tags" Target="../tags/tag285.xml"/><Relationship Id="rId11" Type="http://schemas.openxmlformats.org/officeDocument/2006/relationships/tags" Target="../tags/tag290.xml"/><Relationship Id="rId24" Type="http://schemas.openxmlformats.org/officeDocument/2006/relationships/tags" Target="../tags/tag303.xml"/><Relationship Id="rId5" Type="http://schemas.openxmlformats.org/officeDocument/2006/relationships/tags" Target="../tags/tag284.xml"/><Relationship Id="rId15" Type="http://schemas.openxmlformats.org/officeDocument/2006/relationships/tags" Target="../tags/tag294.xml"/><Relationship Id="rId23" Type="http://schemas.openxmlformats.org/officeDocument/2006/relationships/tags" Target="../tags/tag302.xml"/><Relationship Id="rId10" Type="http://schemas.openxmlformats.org/officeDocument/2006/relationships/tags" Target="../tags/tag289.xml"/><Relationship Id="rId19" Type="http://schemas.openxmlformats.org/officeDocument/2006/relationships/tags" Target="../tags/tag298.xml"/><Relationship Id="rId4" Type="http://schemas.openxmlformats.org/officeDocument/2006/relationships/tags" Target="../tags/tag283.xml"/><Relationship Id="rId9" Type="http://schemas.openxmlformats.org/officeDocument/2006/relationships/tags" Target="../tags/tag288.xml"/><Relationship Id="rId14" Type="http://schemas.openxmlformats.org/officeDocument/2006/relationships/tags" Target="../tags/tag293.xml"/><Relationship Id="rId22" Type="http://schemas.openxmlformats.org/officeDocument/2006/relationships/tags" Target="../tags/tag30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311.xml"/><Relationship Id="rId13" Type="http://schemas.openxmlformats.org/officeDocument/2006/relationships/tags" Target="../tags/tag316.xml"/><Relationship Id="rId18" Type="http://schemas.openxmlformats.org/officeDocument/2006/relationships/tags" Target="../tags/tag321.xml"/><Relationship Id="rId26" Type="http://schemas.openxmlformats.org/officeDocument/2006/relationships/image" Target="../media/image4.tmp"/><Relationship Id="rId3" Type="http://schemas.openxmlformats.org/officeDocument/2006/relationships/tags" Target="../tags/tag306.xml"/><Relationship Id="rId21" Type="http://schemas.openxmlformats.org/officeDocument/2006/relationships/tags" Target="../tags/tag324.xml"/><Relationship Id="rId7" Type="http://schemas.openxmlformats.org/officeDocument/2006/relationships/tags" Target="../tags/tag310.xml"/><Relationship Id="rId12" Type="http://schemas.openxmlformats.org/officeDocument/2006/relationships/tags" Target="../tags/tag315.xml"/><Relationship Id="rId17" Type="http://schemas.openxmlformats.org/officeDocument/2006/relationships/tags" Target="../tags/tag320.xml"/><Relationship Id="rId25" Type="http://schemas.openxmlformats.org/officeDocument/2006/relationships/slideLayout" Target="../slideLayouts/slideLayout7.xml"/><Relationship Id="rId2" Type="http://schemas.openxmlformats.org/officeDocument/2006/relationships/tags" Target="../tags/tag305.xml"/><Relationship Id="rId16" Type="http://schemas.openxmlformats.org/officeDocument/2006/relationships/tags" Target="../tags/tag319.xml"/><Relationship Id="rId20" Type="http://schemas.openxmlformats.org/officeDocument/2006/relationships/tags" Target="../tags/tag323.xml"/><Relationship Id="rId1" Type="http://schemas.openxmlformats.org/officeDocument/2006/relationships/tags" Target="../tags/tag304.xml"/><Relationship Id="rId6" Type="http://schemas.openxmlformats.org/officeDocument/2006/relationships/tags" Target="../tags/tag309.xml"/><Relationship Id="rId11" Type="http://schemas.openxmlformats.org/officeDocument/2006/relationships/tags" Target="../tags/tag314.xml"/><Relationship Id="rId24" Type="http://schemas.openxmlformats.org/officeDocument/2006/relationships/tags" Target="../tags/tag327.xml"/><Relationship Id="rId5" Type="http://schemas.openxmlformats.org/officeDocument/2006/relationships/tags" Target="../tags/tag308.xml"/><Relationship Id="rId15" Type="http://schemas.openxmlformats.org/officeDocument/2006/relationships/tags" Target="../tags/tag318.xml"/><Relationship Id="rId23" Type="http://schemas.openxmlformats.org/officeDocument/2006/relationships/tags" Target="../tags/tag326.xml"/><Relationship Id="rId10" Type="http://schemas.openxmlformats.org/officeDocument/2006/relationships/tags" Target="../tags/tag313.xml"/><Relationship Id="rId19" Type="http://schemas.openxmlformats.org/officeDocument/2006/relationships/tags" Target="../tags/tag322.xml"/><Relationship Id="rId4" Type="http://schemas.openxmlformats.org/officeDocument/2006/relationships/tags" Target="../tags/tag307.xml"/><Relationship Id="rId9" Type="http://schemas.openxmlformats.org/officeDocument/2006/relationships/tags" Target="../tags/tag312.xml"/><Relationship Id="rId14" Type="http://schemas.openxmlformats.org/officeDocument/2006/relationships/tags" Target="../tags/tag317.xml"/><Relationship Id="rId22" Type="http://schemas.openxmlformats.org/officeDocument/2006/relationships/tags" Target="../tags/tag3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tags" Target="../tags/tag335.xml"/><Relationship Id="rId13" Type="http://schemas.openxmlformats.org/officeDocument/2006/relationships/tags" Target="../tags/tag340.xml"/><Relationship Id="rId18" Type="http://schemas.openxmlformats.org/officeDocument/2006/relationships/tags" Target="../tags/tag345.xml"/><Relationship Id="rId3" Type="http://schemas.openxmlformats.org/officeDocument/2006/relationships/tags" Target="../tags/tag330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334.xml"/><Relationship Id="rId12" Type="http://schemas.openxmlformats.org/officeDocument/2006/relationships/tags" Target="../tags/tag339.xml"/><Relationship Id="rId17" Type="http://schemas.openxmlformats.org/officeDocument/2006/relationships/tags" Target="../tags/tag344.xml"/><Relationship Id="rId2" Type="http://schemas.openxmlformats.org/officeDocument/2006/relationships/tags" Target="../tags/tag329.xml"/><Relationship Id="rId16" Type="http://schemas.openxmlformats.org/officeDocument/2006/relationships/tags" Target="../tags/tag343.xml"/><Relationship Id="rId20" Type="http://schemas.openxmlformats.org/officeDocument/2006/relationships/tags" Target="../tags/tag347.xml"/><Relationship Id="rId1" Type="http://schemas.openxmlformats.org/officeDocument/2006/relationships/tags" Target="../tags/tag328.xml"/><Relationship Id="rId6" Type="http://schemas.openxmlformats.org/officeDocument/2006/relationships/tags" Target="../tags/tag333.xml"/><Relationship Id="rId11" Type="http://schemas.openxmlformats.org/officeDocument/2006/relationships/tags" Target="../tags/tag338.xml"/><Relationship Id="rId5" Type="http://schemas.openxmlformats.org/officeDocument/2006/relationships/tags" Target="../tags/tag332.xml"/><Relationship Id="rId15" Type="http://schemas.openxmlformats.org/officeDocument/2006/relationships/tags" Target="../tags/tag342.xml"/><Relationship Id="rId23" Type="http://schemas.openxmlformats.org/officeDocument/2006/relationships/image" Target="../media/image4.tmp"/><Relationship Id="rId10" Type="http://schemas.openxmlformats.org/officeDocument/2006/relationships/tags" Target="../tags/tag337.xml"/><Relationship Id="rId19" Type="http://schemas.openxmlformats.org/officeDocument/2006/relationships/tags" Target="../tags/tag346.xml"/><Relationship Id="rId4" Type="http://schemas.openxmlformats.org/officeDocument/2006/relationships/tags" Target="../tags/tag331.xml"/><Relationship Id="rId9" Type="http://schemas.openxmlformats.org/officeDocument/2006/relationships/tags" Target="../tags/tag336.xml"/><Relationship Id="rId14" Type="http://schemas.openxmlformats.org/officeDocument/2006/relationships/tags" Target="../tags/tag341.xml"/><Relationship Id="rId22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44.xml"/><Relationship Id="rId13" Type="http://schemas.openxmlformats.org/officeDocument/2006/relationships/tags" Target="../tags/tag249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239.xml"/><Relationship Id="rId7" Type="http://schemas.openxmlformats.org/officeDocument/2006/relationships/tags" Target="../tags/tag243.xml"/><Relationship Id="rId12" Type="http://schemas.openxmlformats.org/officeDocument/2006/relationships/tags" Target="../tags/tag248.xml"/><Relationship Id="rId17" Type="http://schemas.openxmlformats.org/officeDocument/2006/relationships/tags" Target="../tags/tag253.xml"/><Relationship Id="rId2" Type="http://schemas.openxmlformats.org/officeDocument/2006/relationships/tags" Target="../tags/tag238.xml"/><Relationship Id="rId16" Type="http://schemas.openxmlformats.org/officeDocument/2006/relationships/tags" Target="../tags/tag252.xml"/><Relationship Id="rId1" Type="http://schemas.openxmlformats.org/officeDocument/2006/relationships/tags" Target="../tags/tag237.xml"/><Relationship Id="rId6" Type="http://schemas.openxmlformats.org/officeDocument/2006/relationships/tags" Target="../tags/tag242.xml"/><Relationship Id="rId11" Type="http://schemas.openxmlformats.org/officeDocument/2006/relationships/tags" Target="../tags/tag247.xml"/><Relationship Id="rId5" Type="http://schemas.openxmlformats.org/officeDocument/2006/relationships/tags" Target="../tags/tag241.xml"/><Relationship Id="rId15" Type="http://schemas.openxmlformats.org/officeDocument/2006/relationships/tags" Target="../tags/tag251.xml"/><Relationship Id="rId10" Type="http://schemas.openxmlformats.org/officeDocument/2006/relationships/tags" Target="../tags/tag246.xml"/><Relationship Id="rId19" Type="http://schemas.openxmlformats.org/officeDocument/2006/relationships/image" Target="../media/image4.tmp"/><Relationship Id="rId4" Type="http://schemas.openxmlformats.org/officeDocument/2006/relationships/tags" Target="../tags/tag240.xml"/><Relationship Id="rId9" Type="http://schemas.openxmlformats.org/officeDocument/2006/relationships/tags" Target="../tags/tag245.xml"/><Relationship Id="rId14" Type="http://schemas.openxmlformats.org/officeDocument/2006/relationships/tags" Target="../tags/tag25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61.xml"/><Relationship Id="rId13" Type="http://schemas.openxmlformats.org/officeDocument/2006/relationships/tags" Target="../tags/tag266.xml"/><Relationship Id="rId3" Type="http://schemas.openxmlformats.org/officeDocument/2006/relationships/tags" Target="../tags/tag256.xml"/><Relationship Id="rId7" Type="http://schemas.openxmlformats.org/officeDocument/2006/relationships/tags" Target="../tags/tag260.xml"/><Relationship Id="rId12" Type="http://schemas.openxmlformats.org/officeDocument/2006/relationships/tags" Target="../tags/tag265.xml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tags" Target="../tags/tag259.xml"/><Relationship Id="rId11" Type="http://schemas.openxmlformats.org/officeDocument/2006/relationships/tags" Target="../tags/tag264.xml"/><Relationship Id="rId5" Type="http://schemas.openxmlformats.org/officeDocument/2006/relationships/tags" Target="../tags/tag258.xml"/><Relationship Id="rId15" Type="http://schemas.openxmlformats.org/officeDocument/2006/relationships/image" Target="../media/image4.tmp"/><Relationship Id="rId10" Type="http://schemas.openxmlformats.org/officeDocument/2006/relationships/tags" Target="../tags/tag263.xml"/><Relationship Id="rId4" Type="http://schemas.openxmlformats.org/officeDocument/2006/relationships/tags" Target="../tags/tag257.xml"/><Relationship Id="rId9" Type="http://schemas.openxmlformats.org/officeDocument/2006/relationships/tags" Target="../tags/tag262.xml"/><Relationship Id="rId1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13" Type="http://schemas.openxmlformats.org/officeDocument/2006/relationships/tags" Target="../tags/tag279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12" Type="http://schemas.openxmlformats.org/officeDocument/2006/relationships/tags" Target="../tags/tag278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11" Type="http://schemas.openxmlformats.org/officeDocument/2006/relationships/tags" Target="../tags/tag277.xml"/><Relationship Id="rId5" Type="http://schemas.openxmlformats.org/officeDocument/2006/relationships/tags" Target="../tags/tag271.xml"/><Relationship Id="rId15" Type="http://schemas.openxmlformats.org/officeDocument/2006/relationships/image" Target="../media/image4.tmp"/><Relationship Id="rId10" Type="http://schemas.openxmlformats.org/officeDocument/2006/relationships/tags" Target="../tags/tag276.xml"/><Relationship Id="rId4" Type="http://schemas.openxmlformats.org/officeDocument/2006/relationships/tags" Target="../tags/tag270.xml"/><Relationship Id="rId9" Type="http://schemas.openxmlformats.org/officeDocument/2006/relationships/tags" Target="../tags/tag275.xml"/><Relationship Id="rId1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91BB54B-1781-D303-BEFD-9AA5900E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8C00499-2EFF-C532-7AA4-6D84626F6E8D}"/>
              </a:ext>
            </a:extLst>
          </p:cNvPr>
          <p:cNvSpPr txBox="1"/>
          <p:nvPr/>
        </p:nvSpPr>
        <p:spPr>
          <a:xfrm>
            <a:off x="4530435" y="3337559"/>
            <a:ext cx="12073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EACA69"/>
                </a:solidFill>
              </a:rPr>
              <a:t>AI</a:t>
            </a:r>
            <a:endParaRPr lang="zh-CN" altLang="en-US" sz="9600" dirty="0">
              <a:solidFill>
                <a:srgbClr val="EACA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76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直角三角形 132"/>
          <p:cNvSpPr/>
          <p:nvPr/>
        </p:nvSpPr>
        <p:spPr>
          <a:xfrm rot="10800000" flipV="1">
            <a:off x="3953437" y="4646614"/>
            <a:ext cx="8229600" cy="2211387"/>
          </a:xfrm>
          <a:prstGeom prst="rtTriangle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2" name="直角三角形 131"/>
          <p:cNvSpPr/>
          <p:nvPr/>
        </p:nvSpPr>
        <p:spPr>
          <a:xfrm rot="5400000">
            <a:off x="1857369" y="-1857375"/>
            <a:ext cx="1409700" cy="5124450"/>
          </a:xfrm>
          <a:prstGeom prst="rtTriangle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2228" name="文本框 133"/>
          <p:cNvSpPr txBox="1">
            <a:spLocks noChangeArrowheads="1"/>
          </p:cNvSpPr>
          <p:nvPr/>
        </p:nvSpPr>
        <p:spPr bwMode="auto">
          <a:xfrm>
            <a:off x="1524000" y="2536448"/>
            <a:ext cx="9144000" cy="170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4400" b="1" dirty="0">
                <a:solidFill>
                  <a:srgbClr val="0053A3"/>
                </a:solidFill>
                <a:latin typeface="微软雅黑" pitchFamily="34" charset="-122"/>
                <a:ea typeface="微软雅黑" pitchFamily="34" charset="-122"/>
                <a:sym typeface="Arial" panose="020B0604020202020204" pitchFamily="34" charset="0"/>
              </a:rPr>
              <a:t>C++</a:t>
            </a:r>
            <a:r>
              <a:rPr lang="zh-CN" altLang="en-US" sz="4400" b="1" dirty="0">
                <a:solidFill>
                  <a:srgbClr val="0053A3"/>
                </a:solidFill>
                <a:latin typeface="微软雅黑" pitchFamily="34" charset="-122"/>
                <a:ea typeface="微软雅黑" pitchFamily="34" charset="-122"/>
                <a:sym typeface="Arial" panose="020B0604020202020204" pitchFamily="34" charset="0"/>
              </a:rPr>
              <a:t>语言基础</a:t>
            </a:r>
            <a:endParaRPr lang="en-US" altLang="zh-CN" sz="4400" b="1" dirty="0">
              <a:solidFill>
                <a:srgbClr val="0053A3"/>
              </a:solidFill>
              <a:latin typeface="微软雅黑" pitchFamily="34" charset="-122"/>
              <a:ea typeface="微软雅黑" pitchFamily="34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4400" b="1" dirty="0">
                <a:solidFill>
                  <a:srgbClr val="0053A3"/>
                </a:solidFill>
                <a:latin typeface="微软雅黑" pitchFamily="34" charset="-122"/>
                <a:ea typeface="微软雅黑" pitchFamily="34" charset="-122"/>
                <a:sym typeface="Arial" panose="020B0604020202020204" pitchFamily="34" charset="0"/>
              </a:rPr>
              <a:t>—— </a:t>
            </a:r>
            <a:r>
              <a:rPr lang="zh-CN" altLang="en-US" sz="4400" b="1" dirty="0">
                <a:solidFill>
                  <a:srgbClr val="0053A3"/>
                </a:solidFill>
                <a:latin typeface="微软雅黑" pitchFamily="34" charset="-122"/>
                <a:ea typeface="微软雅黑" pitchFamily="34" charset="-122"/>
                <a:sym typeface="Arial" panose="020B0604020202020204" pitchFamily="34" charset="0"/>
              </a:rPr>
              <a:t>数据的表示和基本处理</a:t>
            </a:r>
            <a:endParaRPr lang="en-US" altLang="zh-CN" sz="4400" b="1" dirty="0">
              <a:solidFill>
                <a:srgbClr val="0053A3"/>
              </a:solidFill>
              <a:latin typeface="微软雅黑" pitchFamily="34" charset="-122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52230" name="文本框 144"/>
          <p:cNvSpPr txBox="1">
            <a:spLocks noChangeArrowheads="1"/>
          </p:cNvSpPr>
          <p:nvPr/>
        </p:nvSpPr>
        <p:spPr bwMode="auto">
          <a:xfrm>
            <a:off x="6810938" y="5753100"/>
            <a:ext cx="50276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b="1" dirty="0">
                <a:solidFill>
                  <a:schemeClr val="bg1"/>
                </a:solidFill>
                <a:latin typeface="华文彩云" pitchFamily="2" charset="-122"/>
                <a:ea typeface="华文彩云" pitchFamily="2" charset="-122"/>
                <a:sym typeface="Arial" panose="020B0604020202020204" pitchFamily="34" charset="0"/>
              </a:rPr>
              <a:t>高等程序设计</a:t>
            </a:r>
          </a:p>
        </p:txBody>
      </p:sp>
      <p:sp>
        <p:nvSpPr>
          <p:cNvPr id="2" name="AutoShape 10" descr="https://timgsa.baidu.com/timg?image&amp;quality=80&amp;size=b9999_10000&amp;sec=1505821226352&amp;di=5311aa8e31765379a25f074d5ad094d8&amp;imgtype=0&amp;src=http%3A%2F%2Fimgcdn.ph.126.net%2F0m1iJUKtLiZwI6MKatxzwA%3D%3D%2F1083115710400163315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64677" y="63501"/>
            <a:ext cx="181652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altLang="zh-CN" sz="5400" b="1" cap="none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Blackadder ITC" pitchFamily="82" charset="0"/>
              </a:rPr>
              <a:t>C++</a:t>
            </a:r>
            <a:endParaRPr lang="zh-CN" altLang="en-US" sz="5400" b="1" cap="none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Blackadder ITC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 animBg="1"/>
      <p:bldP spid="132" grpId="0" animBg="1"/>
      <p:bldP spid="522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2874964"/>
            <a:ext cx="1943100" cy="1108075"/>
            <a:chOff x="0" y="1313877"/>
            <a:chExt cx="1943100" cy="1107996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3253" name="组合 96"/>
          <p:cNvGrpSpPr>
            <a:grpSpLocks/>
          </p:cNvGrpSpPr>
          <p:nvPr/>
        </p:nvGrpSpPr>
        <p:grpSpPr bwMode="auto">
          <a:xfrm>
            <a:off x="3170419" y="1501224"/>
            <a:ext cx="444500" cy="449263"/>
            <a:chOff x="2944759" y="497532"/>
            <a:chExt cx="657188" cy="663945"/>
          </a:xfrm>
        </p:grpSpPr>
        <p:sp>
          <p:nvSpPr>
            <p:cNvPr id="100" name="矩形 99"/>
            <p:cNvSpPr/>
            <p:nvPr/>
          </p:nvSpPr>
          <p:spPr>
            <a:xfrm>
              <a:off x="3026907" y="584338"/>
              <a:ext cx="575040" cy="577139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b="1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2944759" y="497532"/>
              <a:ext cx="575039" cy="577139"/>
            </a:xfrm>
            <a:prstGeom prst="rect">
              <a:avLst/>
            </a:prstGeom>
            <a:solidFill>
              <a:srgbClr val="0053A3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>
                  <a:solidFill>
                    <a:prstClr val="white"/>
                  </a:solidFill>
                  <a:latin typeface="微软雅黑"/>
                  <a:ea typeface="微软雅黑"/>
                </a:rPr>
                <a:t>一</a:t>
              </a:r>
            </a:p>
          </p:txBody>
        </p:sp>
      </p:grpSp>
      <p:sp>
        <p:nvSpPr>
          <p:cNvPr id="98" name="文本框 97"/>
          <p:cNvSpPr txBox="1"/>
          <p:nvPr/>
        </p:nvSpPr>
        <p:spPr>
          <a:xfrm>
            <a:off x="3848123" y="1494486"/>
            <a:ext cx="47578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数据存储与数据类型</a:t>
            </a:r>
          </a:p>
        </p:txBody>
      </p:sp>
      <p:grpSp>
        <p:nvGrpSpPr>
          <p:cNvPr id="53255" name="组合 102"/>
          <p:cNvGrpSpPr>
            <a:grpSpLocks/>
          </p:cNvGrpSpPr>
          <p:nvPr/>
        </p:nvGrpSpPr>
        <p:grpSpPr bwMode="auto">
          <a:xfrm>
            <a:off x="3170419" y="3047571"/>
            <a:ext cx="444499" cy="449262"/>
            <a:chOff x="2944760" y="497532"/>
            <a:chExt cx="657187" cy="663945"/>
          </a:xfrm>
        </p:grpSpPr>
        <p:sp>
          <p:nvSpPr>
            <p:cNvPr id="106" name="矩形 105"/>
            <p:cNvSpPr/>
            <p:nvPr/>
          </p:nvSpPr>
          <p:spPr>
            <a:xfrm>
              <a:off x="3026907" y="584337"/>
              <a:ext cx="575040" cy="577140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b="1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07" name="矩形 106"/>
            <p:cNvSpPr/>
            <p:nvPr/>
          </p:nvSpPr>
          <p:spPr>
            <a:xfrm>
              <a:off x="2944760" y="497532"/>
              <a:ext cx="575039" cy="577140"/>
            </a:xfrm>
            <a:prstGeom prst="rect">
              <a:avLst/>
            </a:prstGeom>
            <a:solidFill>
              <a:srgbClr val="0053A3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kern="0" dirty="0">
                  <a:solidFill>
                    <a:prstClr val="white"/>
                  </a:solidFill>
                  <a:latin typeface="微软雅黑"/>
                  <a:ea typeface="微软雅黑"/>
                </a:rPr>
                <a:t>二</a:t>
              </a: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3848123" y="3041011"/>
            <a:ext cx="47578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变量</a:t>
            </a:r>
          </a:p>
        </p:txBody>
      </p:sp>
      <p:grpSp>
        <p:nvGrpSpPr>
          <p:cNvPr id="53259" name="组合 114"/>
          <p:cNvGrpSpPr>
            <a:grpSpLocks/>
          </p:cNvGrpSpPr>
          <p:nvPr/>
        </p:nvGrpSpPr>
        <p:grpSpPr bwMode="auto">
          <a:xfrm>
            <a:off x="3170419" y="4593917"/>
            <a:ext cx="444500" cy="449262"/>
            <a:chOff x="2944759" y="497532"/>
            <a:chExt cx="657188" cy="663945"/>
          </a:xfrm>
        </p:grpSpPr>
        <p:sp>
          <p:nvSpPr>
            <p:cNvPr id="118" name="矩形 117"/>
            <p:cNvSpPr/>
            <p:nvPr/>
          </p:nvSpPr>
          <p:spPr>
            <a:xfrm>
              <a:off x="3026907" y="584337"/>
              <a:ext cx="575040" cy="577140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b="1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2944759" y="497532"/>
              <a:ext cx="575039" cy="577140"/>
            </a:xfrm>
            <a:prstGeom prst="rect">
              <a:avLst/>
            </a:prstGeom>
            <a:solidFill>
              <a:srgbClr val="0053A3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kern="0" dirty="0">
                  <a:solidFill>
                    <a:prstClr val="white"/>
                  </a:solidFill>
                  <a:latin typeface="微软雅黑"/>
                  <a:ea typeface="微软雅黑"/>
                </a:rPr>
                <a:t>三</a:t>
              </a:r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3848122" y="4587536"/>
            <a:ext cx="47578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算术运算符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3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3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3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3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3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0" grpId="0" animBg="1"/>
      <p:bldP spid="98" grpId="0"/>
      <p:bldP spid="104" grpId="0"/>
      <p:bldP spid="1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2"/>
          <p:cNvGrpSpPr>
            <a:grpSpLocks/>
          </p:cNvGrpSpPr>
          <p:nvPr/>
        </p:nvGrpSpPr>
        <p:grpSpPr bwMode="auto">
          <a:xfrm>
            <a:off x="4465639" y="2528889"/>
            <a:ext cx="1800225" cy="1800225"/>
            <a:chOff x="2515460" y="2529000"/>
            <a:chExt cx="1800000" cy="1800000"/>
          </a:xfrm>
        </p:grpSpPr>
        <p:sp>
          <p:nvSpPr>
            <p:cNvPr id="27" name="椭圆 26"/>
            <p:cNvSpPr/>
            <p:nvPr/>
          </p:nvSpPr>
          <p:spPr>
            <a:xfrm>
              <a:off x="2515460" y="2529000"/>
              <a:ext cx="1800000" cy="1800000"/>
            </a:xfrm>
            <a:prstGeom prst="ellipse">
              <a:avLst/>
            </a:prstGeom>
            <a:solidFill>
              <a:srgbClr val="0053A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8" name="Group 4"/>
            <p:cNvGrpSpPr>
              <a:grpSpLocks noChangeAspect="1"/>
            </p:cNvGrpSpPr>
            <p:nvPr/>
          </p:nvGrpSpPr>
          <p:grpSpPr bwMode="auto">
            <a:xfrm>
              <a:off x="2989984" y="2852421"/>
              <a:ext cx="850952" cy="1153159"/>
              <a:chOff x="2773" y="2014"/>
              <a:chExt cx="214" cy="290"/>
            </a:xfrm>
          </p:grpSpPr>
          <p:sp>
            <p:nvSpPr>
              <p:cNvPr id="35" name="Freeform 5"/>
              <p:cNvSpPr>
                <a:spLocks/>
              </p:cNvSpPr>
              <p:nvPr/>
            </p:nvSpPr>
            <p:spPr bwMode="auto">
              <a:xfrm>
                <a:off x="2773" y="2052"/>
                <a:ext cx="214" cy="252"/>
              </a:xfrm>
              <a:custGeom>
                <a:avLst/>
                <a:gdLst>
                  <a:gd name="T0" fmla="*/ 185 w 214"/>
                  <a:gd name="T1" fmla="*/ 0 h 252"/>
                  <a:gd name="T2" fmla="*/ 214 w 214"/>
                  <a:gd name="T3" fmla="*/ 0 h 252"/>
                  <a:gd name="T4" fmla="*/ 214 w 214"/>
                  <a:gd name="T5" fmla="*/ 252 h 252"/>
                  <a:gd name="T6" fmla="*/ 0 w 214"/>
                  <a:gd name="T7" fmla="*/ 252 h 252"/>
                  <a:gd name="T8" fmla="*/ 0 w 214"/>
                  <a:gd name="T9" fmla="*/ 0 h 252"/>
                  <a:gd name="T10" fmla="*/ 29 w 214"/>
                  <a:gd name="T11" fmla="*/ 0 h 2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4"/>
                  <a:gd name="T19" fmla="*/ 0 h 252"/>
                  <a:gd name="T20" fmla="*/ 214 w 214"/>
                  <a:gd name="T21" fmla="*/ 252 h 2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4" h="252">
                    <a:moveTo>
                      <a:pt x="185" y="0"/>
                    </a:moveTo>
                    <a:lnTo>
                      <a:pt x="214" y="0"/>
                    </a:lnTo>
                    <a:lnTo>
                      <a:pt x="214" y="252"/>
                    </a:lnTo>
                    <a:lnTo>
                      <a:pt x="0" y="252"/>
                    </a:lnTo>
                    <a:lnTo>
                      <a:pt x="0" y="0"/>
                    </a:lnTo>
                    <a:lnTo>
                      <a:pt x="29" y="0"/>
                    </a:lnTo>
                  </a:path>
                </a:pathLst>
              </a:cu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" name="Freeform 6"/>
              <p:cNvSpPr>
                <a:spLocks/>
              </p:cNvSpPr>
              <p:nvPr/>
            </p:nvSpPr>
            <p:spPr bwMode="auto">
              <a:xfrm>
                <a:off x="2831" y="2014"/>
                <a:ext cx="98" cy="58"/>
              </a:xfrm>
              <a:custGeom>
                <a:avLst/>
                <a:gdLst>
                  <a:gd name="T0" fmla="*/ 3530 w 40"/>
                  <a:gd name="T1" fmla="*/ 1974 h 24"/>
                  <a:gd name="T2" fmla="*/ 3530 w 40"/>
                  <a:gd name="T3" fmla="*/ 648 h 24"/>
                  <a:gd name="T4" fmla="*/ 2484 w 40"/>
                  <a:gd name="T5" fmla="*/ 648 h 24"/>
                  <a:gd name="T6" fmla="*/ 1764 w 40"/>
                  <a:gd name="T7" fmla="*/ 0 h 24"/>
                  <a:gd name="T8" fmla="*/ 1044 w 40"/>
                  <a:gd name="T9" fmla="*/ 648 h 24"/>
                  <a:gd name="T10" fmla="*/ 0 w 40"/>
                  <a:gd name="T11" fmla="*/ 648 h 24"/>
                  <a:gd name="T12" fmla="*/ 0 w 40"/>
                  <a:gd name="T13" fmla="*/ 1974 h 24"/>
                  <a:gd name="T14" fmla="*/ 3530 w 40"/>
                  <a:gd name="T15" fmla="*/ 1974 h 2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0"/>
                  <a:gd name="T25" fmla="*/ 0 h 24"/>
                  <a:gd name="T26" fmla="*/ 40 w 40"/>
                  <a:gd name="T27" fmla="*/ 24 h 2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0" h="24">
                    <a:moveTo>
                      <a:pt x="40" y="24"/>
                    </a:moveTo>
                    <a:cubicBezTo>
                      <a:pt x="40" y="8"/>
                      <a:pt x="40" y="8"/>
                      <a:pt x="40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4"/>
                      <a:pt x="24" y="0"/>
                      <a:pt x="20" y="0"/>
                    </a:cubicBezTo>
                    <a:cubicBezTo>
                      <a:pt x="16" y="0"/>
                      <a:pt x="12" y="4"/>
                      <a:pt x="12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4"/>
                      <a:pt x="0" y="24"/>
                      <a:pt x="0" y="24"/>
                    </a:cubicBezTo>
                    <a:lnTo>
                      <a:pt x="40" y="24"/>
                    </a:lnTo>
                    <a:close/>
                  </a:path>
                </a:pathLst>
              </a:cu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Line 7"/>
              <p:cNvSpPr>
                <a:spLocks noChangeShapeType="1"/>
              </p:cNvSpPr>
              <p:nvPr/>
            </p:nvSpPr>
            <p:spPr bwMode="auto">
              <a:xfrm flipH="1">
                <a:off x="2822" y="2168"/>
                <a:ext cx="117" cy="0"/>
              </a:xfrm>
              <a:prstGeom prst="line">
                <a:avLst/>
              </a:pr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" name="Line 8"/>
              <p:cNvSpPr>
                <a:spLocks noChangeShapeType="1"/>
              </p:cNvSpPr>
              <p:nvPr/>
            </p:nvSpPr>
            <p:spPr bwMode="auto">
              <a:xfrm flipH="1">
                <a:off x="2822" y="2207"/>
                <a:ext cx="117" cy="0"/>
              </a:xfrm>
              <a:prstGeom prst="line">
                <a:avLst/>
              </a:pr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" name="Line 9"/>
              <p:cNvSpPr>
                <a:spLocks noChangeShapeType="1"/>
              </p:cNvSpPr>
              <p:nvPr/>
            </p:nvSpPr>
            <p:spPr bwMode="auto">
              <a:xfrm flipH="1">
                <a:off x="2822" y="2246"/>
                <a:ext cx="117" cy="0"/>
              </a:xfrm>
              <a:prstGeom prst="line">
                <a:avLst/>
              </a:pr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Line 10"/>
              <p:cNvSpPr>
                <a:spLocks noChangeShapeType="1"/>
              </p:cNvSpPr>
              <p:nvPr/>
            </p:nvSpPr>
            <p:spPr bwMode="auto">
              <a:xfrm flipH="1">
                <a:off x="2822" y="2130"/>
                <a:ext cx="117" cy="0"/>
              </a:xfrm>
              <a:prstGeom prst="line">
                <a:avLst/>
              </a:prstGeom>
              <a:noFill/>
              <a:ln w="762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1" name="文本框 40"/>
          <p:cNvSpPr txBox="1"/>
          <p:nvPr/>
        </p:nvSpPr>
        <p:spPr>
          <a:xfrm>
            <a:off x="6591359" y="3198169"/>
            <a:ext cx="38259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prstClr val="black">
                    <a:alpha val="75000"/>
                  </a:prstClr>
                </a:solidFill>
              </a:rPr>
              <a:t>一、数据存储与数据类型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3" t="21272" r="20145" b="60611"/>
          <a:stretch/>
        </p:blipFill>
        <p:spPr bwMode="auto">
          <a:xfrm>
            <a:off x="6312006" y="3836022"/>
            <a:ext cx="3761818" cy="1569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287588" y="456568"/>
            <a:ext cx="61198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内存的工作原理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8560679" y="211814"/>
            <a:ext cx="3224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5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 Byte = 8 bit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512MByte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2486820" y="1036354"/>
            <a:ext cx="3976688" cy="4009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6572250" y="1314285"/>
            <a:ext cx="5357812" cy="4629150"/>
            <a:chOff x="6572250" y="625728"/>
            <a:chExt cx="5357812" cy="462915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72250" y="625728"/>
              <a:ext cx="4933950" cy="4629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矩形 1"/>
            <p:cNvSpPr/>
            <p:nvPr/>
          </p:nvSpPr>
          <p:spPr>
            <a:xfrm>
              <a:off x="9039224" y="4677112"/>
              <a:ext cx="2890838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600" dirty="0"/>
                <a:t>0 0 1 1 0 0 1 0        </a:t>
              </a:r>
              <a:r>
                <a:rPr lang="en-US" altLang="zh-CN" sz="2600" b="1" dirty="0"/>
                <a:t>c</a:t>
              </a:r>
              <a:endParaRPr lang="zh-CN" altLang="en-US" sz="2600" b="1" dirty="0"/>
            </a:p>
          </p:txBody>
        </p:sp>
        <p:sp>
          <p:nvSpPr>
            <p:cNvPr id="72" name="矩形 71"/>
            <p:cNvSpPr/>
            <p:nvPr/>
          </p:nvSpPr>
          <p:spPr>
            <a:xfrm>
              <a:off x="9039223" y="4144135"/>
              <a:ext cx="2890839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600" dirty="0"/>
                <a:t>0 0 1 1 0 1 1 0        </a:t>
              </a:r>
              <a:r>
                <a:rPr lang="en-US" altLang="zh-CN" sz="2600" b="1" dirty="0"/>
                <a:t>b</a:t>
              </a:r>
              <a:endParaRPr lang="zh-CN" altLang="en-US" sz="2600" b="1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9039767" y="3543061"/>
              <a:ext cx="289029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600" dirty="0"/>
                <a:t>0 0 0 0 0 0 0 1        </a:t>
              </a:r>
              <a:r>
                <a:rPr lang="en-US" altLang="zh-CN" sz="2600" b="1" dirty="0"/>
                <a:t>a</a:t>
              </a:r>
              <a:endParaRPr lang="zh-CN" altLang="en-US" sz="2600" b="1" dirty="0"/>
            </a:p>
          </p:txBody>
        </p:sp>
      </p:grpSp>
      <p:sp>
        <p:nvSpPr>
          <p:cNvPr id="4" name="矩形标注 3"/>
          <p:cNvSpPr/>
          <p:nvPr/>
        </p:nvSpPr>
        <p:spPr>
          <a:xfrm>
            <a:off x="7164387" y="6062096"/>
            <a:ext cx="1243013" cy="511807"/>
          </a:xfrm>
          <a:prstGeom prst="wedgeRectCallout">
            <a:avLst>
              <a:gd name="adj1" fmla="val -3592"/>
              <a:gd name="adj2" fmla="val -118953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地址编号</a:t>
            </a:r>
          </a:p>
        </p:txBody>
      </p:sp>
      <p:sp>
        <p:nvSpPr>
          <p:cNvPr id="74" name="矩形标注 73"/>
          <p:cNvSpPr/>
          <p:nvPr/>
        </p:nvSpPr>
        <p:spPr>
          <a:xfrm>
            <a:off x="11573119" y="3335526"/>
            <a:ext cx="423862" cy="767711"/>
          </a:xfrm>
          <a:prstGeom prst="wedgeRectCallout">
            <a:avLst>
              <a:gd name="adj1" fmla="val -7390"/>
              <a:gd name="adj2" fmla="val 88041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名字</a:t>
            </a:r>
          </a:p>
        </p:txBody>
      </p:sp>
      <p:sp>
        <p:nvSpPr>
          <p:cNvPr id="75" name="矩形标注 74"/>
          <p:cNvSpPr/>
          <p:nvPr/>
        </p:nvSpPr>
        <p:spPr>
          <a:xfrm>
            <a:off x="9366028" y="3463477"/>
            <a:ext cx="1243013" cy="511807"/>
          </a:xfrm>
          <a:prstGeom prst="wedgeRectCallout">
            <a:avLst>
              <a:gd name="adj1" fmla="val -7041"/>
              <a:gd name="adj2" fmla="val 115539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值</a:t>
            </a:r>
          </a:p>
        </p:txBody>
      </p:sp>
      <p:sp>
        <p:nvSpPr>
          <p:cNvPr id="76" name="文本框 24"/>
          <p:cNvSpPr txBox="1"/>
          <p:nvPr/>
        </p:nvSpPr>
        <p:spPr>
          <a:xfrm>
            <a:off x="2486820" y="5685606"/>
            <a:ext cx="41854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每一个存储单元：名字、值、地址</a:t>
            </a:r>
          </a:p>
        </p:txBody>
      </p:sp>
    </p:spTree>
    <p:extLst>
      <p:ext uri="{BB962C8B-B14F-4D97-AF65-F5344CB8AC3E}">
        <p14:creationId xmlns:p14="http://schemas.microsoft.com/office/powerpoint/2010/main" val="352649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43" grpId="0"/>
      <p:bldP spid="4" grpId="0" animBg="1"/>
      <p:bldP spid="74" grpId="0" animBg="1"/>
      <p:bldP spid="75" grpId="0" animBg="1"/>
      <p:bldP spid="7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762250" y="793298"/>
            <a:ext cx="1529827" cy="1529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452686" y="308519"/>
            <a:ext cx="9710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不同的数据需要不同的存储长度：</a:t>
            </a:r>
            <a:r>
              <a:rPr lang="en-US" altLang="zh-CN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100,3.1415926,a……</a:t>
            </a:r>
            <a:endParaRPr lang="zh-CN" altLang="en-US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24"/>
          <p:cNvSpPr txBox="1"/>
          <p:nvPr/>
        </p:nvSpPr>
        <p:spPr>
          <a:xfrm>
            <a:off x="2563018" y="880481"/>
            <a:ext cx="6796801" cy="2196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把所有的数据归纳为有限的几种类型；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同一种类型的数据占用相同大小的内存空间；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类型决定了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存储长度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取值范围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4340"/>
              </p:ext>
            </p:extLst>
          </p:nvPr>
        </p:nvGraphicFramePr>
        <p:xfrm>
          <a:off x="3217966" y="4105917"/>
          <a:ext cx="7564982" cy="23774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891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50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30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657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标识符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字节数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数值范围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整型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err="1"/>
                        <a:t>int</a:t>
                      </a:r>
                      <a:endParaRPr lang="zh-CN" alt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-2</a:t>
                      </a:r>
                      <a:r>
                        <a:rPr lang="en-US" altLang="zh-CN" sz="2000" baseline="30000" dirty="0"/>
                        <a:t>31</a:t>
                      </a:r>
                      <a:r>
                        <a:rPr lang="en-US" altLang="zh-CN" sz="2000" dirty="0"/>
                        <a:t>~2</a:t>
                      </a:r>
                      <a:r>
                        <a:rPr lang="en-US" altLang="zh-CN" sz="2000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r>
                        <a:rPr lang="en-US" altLang="zh-CN" sz="2000" dirty="0"/>
                        <a:t>-1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单精度浮点型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/>
                        <a:t>float</a:t>
                      </a:r>
                      <a:endParaRPr lang="zh-CN" alt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3.4</a:t>
                      </a:r>
                      <a:r>
                        <a:rPr lang="zh-CN" altLang="en-US" sz="2000" dirty="0"/>
                        <a:t>*</a:t>
                      </a:r>
                      <a:r>
                        <a:rPr lang="en-US" altLang="zh-CN" sz="2000" dirty="0"/>
                        <a:t>10</a:t>
                      </a:r>
                      <a:r>
                        <a:rPr lang="en-US" altLang="zh-CN" sz="2000" baseline="30000" dirty="0"/>
                        <a:t>-38</a:t>
                      </a:r>
                      <a:r>
                        <a:rPr lang="en-US" altLang="zh-CN" sz="2000" dirty="0"/>
                        <a:t>~3.4</a:t>
                      </a:r>
                      <a:r>
                        <a:rPr lang="zh-CN" altLang="en-US" sz="2000" dirty="0"/>
                        <a:t>*</a:t>
                      </a:r>
                      <a:r>
                        <a:rPr lang="en-US" altLang="zh-CN" sz="2000" dirty="0"/>
                        <a:t>10</a:t>
                      </a:r>
                      <a:r>
                        <a:rPr lang="en-US" altLang="zh-CN" sz="2000" baseline="30000" dirty="0"/>
                        <a:t>38</a:t>
                      </a:r>
                      <a:endParaRPr lang="zh-CN" altLang="en-US" sz="2000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双精度浮点型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/>
                        <a:t>double</a:t>
                      </a:r>
                      <a:endParaRPr lang="zh-CN" alt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8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1.7</a:t>
                      </a:r>
                      <a:r>
                        <a:rPr lang="zh-CN" altLang="en-US" sz="2000" dirty="0"/>
                        <a:t>*</a:t>
                      </a:r>
                      <a:r>
                        <a:rPr lang="en-US" altLang="zh-CN" sz="2000" dirty="0"/>
                        <a:t>10</a:t>
                      </a:r>
                      <a:r>
                        <a:rPr lang="en-US" altLang="zh-CN" sz="2000" baseline="30000" dirty="0"/>
                        <a:t>-308</a:t>
                      </a:r>
                      <a:r>
                        <a:rPr lang="en-US" altLang="zh-CN" sz="2000" dirty="0"/>
                        <a:t>~1.7</a:t>
                      </a:r>
                      <a:r>
                        <a:rPr lang="zh-CN" altLang="en-US" sz="2000" dirty="0"/>
                        <a:t>*</a:t>
                      </a:r>
                      <a:r>
                        <a:rPr lang="en-US" altLang="zh-CN" sz="2000" dirty="0"/>
                        <a:t>10</a:t>
                      </a:r>
                      <a:r>
                        <a:rPr lang="en-US" altLang="zh-CN" sz="2000" baseline="30000" dirty="0"/>
                        <a:t>308</a:t>
                      </a:r>
                      <a:endParaRPr lang="zh-CN" altLang="en-US" sz="2000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字符型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/>
                        <a:t>char</a:t>
                      </a:r>
                      <a:endParaRPr lang="zh-CN" alt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1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-128~127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布尔型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err="1"/>
                        <a:t>bool</a:t>
                      </a:r>
                      <a:endParaRPr lang="zh-CN" alt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1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0/1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9" t="14375" r="16952" b="65298"/>
          <a:stretch/>
        </p:blipFill>
        <p:spPr bwMode="auto">
          <a:xfrm>
            <a:off x="7547477" y="2725590"/>
            <a:ext cx="4354541" cy="1380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23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268074" y="62023"/>
            <a:ext cx="9699354" cy="2089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如何得到数据类型的存储字节长度？</a:t>
            </a:r>
            <a:endParaRPr lang="en-US" altLang="zh-CN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0"/>
              </a:lnSpc>
            </a:pPr>
            <a:endParaRPr lang="en-US" altLang="zh-CN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运算符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sizeof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它以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字节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为单位返回其操作对象的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内存空间大小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。它的操作对象可以是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也可以是一个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类型名称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i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FD5F3E2-E687-41E8-A402-E5186FE083E4}"/>
              </a:ext>
            </a:extLst>
          </p:cNvPr>
          <p:cNvSpPr txBox="1"/>
          <p:nvPr/>
        </p:nvSpPr>
        <p:spPr>
          <a:xfrm>
            <a:off x="7462323" y="6329853"/>
            <a:ext cx="4606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ps</a:t>
            </a:r>
            <a:r>
              <a:rPr lang="zh-CN" altLang="en-US" dirty="0"/>
              <a:t>：不同的操作系统，运算结果可能不同。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CDBF4B3-4802-452D-96DA-CDABBEED3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074" y="2186448"/>
            <a:ext cx="8482075" cy="414340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D438BB1-C284-4807-8A60-3E1606DD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0026" y="4662966"/>
            <a:ext cx="1957402" cy="1666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569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452686" y="456568"/>
            <a:ext cx="8367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字符型数据的存储</a:t>
            </a:r>
          </a:p>
        </p:txBody>
      </p:sp>
      <p:sp>
        <p:nvSpPr>
          <p:cNvPr id="76" name="文本框 24"/>
          <p:cNvSpPr txBox="1"/>
          <p:nvPr/>
        </p:nvSpPr>
        <p:spPr>
          <a:xfrm>
            <a:off x="2563018" y="1417695"/>
            <a:ext cx="6281437" cy="145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字符型数据存储的是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′a′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码为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′b′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码为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98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4" t="34031" r="35925" b="45747"/>
          <a:stretch/>
        </p:blipFill>
        <p:spPr bwMode="auto">
          <a:xfrm>
            <a:off x="5552479" y="133380"/>
            <a:ext cx="1495552" cy="1508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 descr="F:\C++程序设计\tu\tu\图2.4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28" b="16227"/>
          <a:stretch/>
        </p:blipFill>
        <p:spPr bwMode="auto">
          <a:xfrm>
            <a:off x="4214262" y="3025188"/>
            <a:ext cx="4368800" cy="83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文本框 24"/>
          <p:cNvSpPr txBox="1"/>
          <p:nvPr/>
        </p:nvSpPr>
        <p:spPr>
          <a:xfrm>
            <a:off x="2563018" y="4204549"/>
            <a:ext cx="7312502" cy="2196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字符型数据和整型数据在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[0,127]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之间就可以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char c =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’；等价于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char c = 65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l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char c = ‘1’;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等价于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char c = 49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377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6ABAE4E-BB5D-430B-BD66-0B74D1C75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99" y="61389"/>
            <a:ext cx="8665934" cy="67352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56F329C-F36B-4296-B3AC-384743FB7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3191" y="4938869"/>
            <a:ext cx="1914792" cy="164805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09506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268074" y="62023"/>
            <a:ext cx="9699354" cy="260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常量：“</a:t>
            </a:r>
            <a:r>
              <a:rPr lang="en-US" altLang="zh-CN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 world</a:t>
            </a: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”、‘</a:t>
            </a:r>
            <a:r>
              <a:rPr lang="en-US" altLang="zh-CN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’、</a:t>
            </a:r>
            <a:r>
              <a:rPr lang="en-US" altLang="zh-CN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2147483647</a:t>
            </a: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9.8</a:t>
            </a:r>
          </a:p>
          <a:p>
            <a:pPr>
              <a:lnSpc>
                <a:spcPts val="4000"/>
              </a:lnSpc>
            </a:pPr>
            <a:endParaRPr lang="en-US" altLang="zh-CN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只读限定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 </a:t>
            </a: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始终等于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初值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。不允许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被修改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，可看做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只读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0"/>
              </a:lnSpc>
            </a:pPr>
            <a:endParaRPr lang="en-US" altLang="zh-CN" sz="2400" i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7379BE-0FAA-4398-8141-8F8D03B3B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70" y="1942011"/>
            <a:ext cx="4621928" cy="42093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43DC11D-6665-46F9-A2C2-94085194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707" y="4038046"/>
            <a:ext cx="6533721" cy="4948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EE251FF-C43A-4826-AC73-4EB55B219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057" y="4658091"/>
            <a:ext cx="6106943" cy="72881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EC5EC6-4EE3-43C5-996B-4CB4F7C93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1851" y="4210309"/>
            <a:ext cx="252414" cy="20955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3BEF7B9-14AE-412E-BBCC-73F175DA7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4307" y="4788399"/>
            <a:ext cx="249958" cy="20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7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1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1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9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1" y="210870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1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6" y="157559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第七次全国人口普查（2020年开展的全国人口普查）_百度百科">
            <a:hlinkClick r:id="" action="ppaction://media"/>
            <a:extLst>
              <a:ext uri="{FF2B5EF4-FFF2-40B4-BE49-F238E27FC236}">
                <a16:creationId xmlns:a16="http://schemas.microsoft.com/office/drawing/2014/main" id="{A6A232E2-4C39-4C87-A30C-52128BA568F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00" end="15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03933" y="456568"/>
            <a:ext cx="4754881" cy="2674621"/>
          </a:xfrm>
          <a:prstGeom prst="rect">
            <a:avLst/>
          </a:prstGeom>
        </p:spPr>
      </p:pic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8D3E0322-7241-4360-ACC5-ED08E6C04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584468"/>
              </p:ext>
            </p:extLst>
          </p:nvPr>
        </p:nvGraphicFramePr>
        <p:xfrm>
          <a:off x="2303826" y="3364793"/>
          <a:ext cx="9744074" cy="19314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3511">
                  <a:extLst>
                    <a:ext uri="{9D8B030D-6E8A-4147-A177-3AD203B41FA5}">
                      <a16:colId xmlns:a16="http://schemas.microsoft.com/office/drawing/2014/main" val="1556930674"/>
                    </a:ext>
                  </a:extLst>
                </a:gridCol>
                <a:gridCol w="1375954">
                  <a:extLst>
                    <a:ext uri="{9D8B030D-6E8A-4147-A177-3AD203B41FA5}">
                      <a16:colId xmlns:a16="http://schemas.microsoft.com/office/drawing/2014/main" val="3753769125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898427613"/>
                    </a:ext>
                  </a:extLst>
                </a:gridCol>
                <a:gridCol w="1349829">
                  <a:extLst>
                    <a:ext uri="{9D8B030D-6E8A-4147-A177-3AD203B41FA5}">
                      <a16:colId xmlns:a16="http://schemas.microsoft.com/office/drawing/2014/main" val="1172757952"/>
                    </a:ext>
                  </a:extLst>
                </a:gridCol>
                <a:gridCol w="1515291">
                  <a:extLst>
                    <a:ext uri="{9D8B030D-6E8A-4147-A177-3AD203B41FA5}">
                      <a16:colId xmlns:a16="http://schemas.microsoft.com/office/drawing/2014/main" val="3223951907"/>
                    </a:ext>
                  </a:extLst>
                </a:gridCol>
                <a:gridCol w="2181089">
                  <a:extLst>
                    <a:ext uri="{9D8B030D-6E8A-4147-A177-3AD203B41FA5}">
                      <a16:colId xmlns:a16="http://schemas.microsoft.com/office/drawing/2014/main" val="1385718215"/>
                    </a:ext>
                  </a:extLst>
                </a:gridCol>
              </a:tblGrid>
              <a:tr h="445852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个人信息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统计数据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847842"/>
                  </a:ext>
                </a:extLst>
              </a:tr>
              <a:tr h="10397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性别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年龄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身份证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男性居民比例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  <a:r>
                        <a:rPr lang="zh-CN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岁及以上人口比例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上半年国民生产总值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80972"/>
                  </a:ext>
                </a:extLst>
              </a:tr>
              <a:tr h="44585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28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43</a:t>
                      </a:r>
                      <a:r>
                        <a:rPr lang="zh-CN" altLang="en-US" sz="2000" dirty="0"/>
                        <a:t>******</a:t>
                      </a:r>
                      <a:r>
                        <a:rPr lang="en-US" altLang="zh-CN" sz="2000" dirty="0"/>
                        <a:t>X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51.27%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8.863392%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45’6614’0000’0000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2704706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C183FC3F-3CA7-4629-82F3-5D5C58B9E502}"/>
              </a:ext>
            </a:extLst>
          </p:cNvPr>
          <p:cNvSpPr txBox="1"/>
          <p:nvPr/>
        </p:nvSpPr>
        <p:spPr>
          <a:xfrm>
            <a:off x="9339190" y="487388"/>
            <a:ext cx="2633120" cy="250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合适</a:t>
            </a:r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的数据类型</a:t>
            </a:r>
            <a:endParaRPr lang="en-US" altLang="zh-CN" sz="20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符合意义</a:t>
            </a:r>
            <a:endParaRPr lang="en-US" altLang="zh-CN" sz="20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范围合理</a:t>
            </a:r>
            <a:endParaRPr lang="en-US" altLang="zh-CN" sz="20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节约空间</a:t>
            </a:r>
            <a:endParaRPr lang="en-US" altLang="zh-CN" sz="20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操作方便</a:t>
            </a:r>
          </a:p>
        </p:txBody>
      </p:sp>
      <p:graphicFrame>
        <p:nvGraphicFramePr>
          <p:cNvPr id="13" name="表格 5">
            <a:extLst>
              <a:ext uri="{FF2B5EF4-FFF2-40B4-BE49-F238E27FC236}">
                <a16:creationId xmlns:a16="http://schemas.microsoft.com/office/drawing/2014/main" id="{905920E2-28C9-45D6-AC3C-CD30BEC029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562935"/>
              </p:ext>
            </p:extLst>
          </p:nvPr>
        </p:nvGraphicFramePr>
        <p:xfrm>
          <a:off x="2303826" y="5439848"/>
          <a:ext cx="9744074" cy="764061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874803">
                  <a:extLst>
                    <a:ext uri="{9D8B030D-6E8A-4147-A177-3AD203B41FA5}">
                      <a16:colId xmlns:a16="http://schemas.microsoft.com/office/drawing/2014/main" val="1556930674"/>
                    </a:ext>
                  </a:extLst>
                </a:gridCol>
                <a:gridCol w="1497874">
                  <a:extLst>
                    <a:ext uri="{9D8B030D-6E8A-4147-A177-3AD203B41FA5}">
                      <a16:colId xmlns:a16="http://schemas.microsoft.com/office/drawing/2014/main" val="3753769125"/>
                    </a:ext>
                  </a:extLst>
                </a:gridCol>
                <a:gridCol w="2246811">
                  <a:extLst>
                    <a:ext uri="{9D8B030D-6E8A-4147-A177-3AD203B41FA5}">
                      <a16:colId xmlns:a16="http://schemas.microsoft.com/office/drawing/2014/main" val="2898427613"/>
                    </a:ext>
                  </a:extLst>
                </a:gridCol>
                <a:gridCol w="1419497">
                  <a:extLst>
                    <a:ext uri="{9D8B030D-6E8A-4147-A177-3AD203B41FA5}">
                      <a16:colId xmlns:a16="http://schemas.microsoft.com/office/drawing/2014/main" val="1172757952"/>
                    </a:ext>
                  </a:extLst>
                </a:gridCol>
                <a:gridCol w="1489166">
                  <a:extLst>
                    <a:ext uri="{9D8B030D-6E8A-4147-A177-3AD203B41FA5}">
                      <a16:colId xmlns:a16="http://schemas.microsoft.com/office/drawing/2014/main" val="3223951907"/>
                    </a:ext>
                  </a:extLst>
                </a:gridCol>
                <a:gridCol w="2215923">
                  <a:extLst>
                    <a:ext uri="{9D8B030D-6E8A-4147-A177-3AD203B41FA5}">
                      <a16:colId xmlns:a16="http://schemas.microsoft.com/office/drawing/2014/main" val="1385718215"/>
                    </a:ext>
                  </a:extLst>
                </a:gridCol>
              </a:tblGrid>
              <a:tr h="7640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char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/>
                        <a:t>U_short_int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char[18]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float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double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long </a:t>
                      </a:r>
                      <a:r>
                        <a:rPr lang="en-US" altLang="zh-CN" sz="2000" dirty="0" err="1"/>
                        <a:t>long</a:t>
                      </a:r>
                      <a:endParaRPr lang="zh-CN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4751768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678A873-9B2D-4A95-A8DD-B4B8000819EE}"/>
              </a:ext>
            </a:extLst>
          </p:cNvPr>
          <p:cNvSpPr txBox="1"/>
          <p:nvPr/>
        </p:nvSpPr>
        <p:spPr>
          <a:xfrm>
            <a:off x="2485929" y="456568"/>
            <a:ext cx="1292662" cy="263149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600" dirty="0">
                <a:latin typeface="隶书" panose="02010509060101010101" pitchFamily="49" charset="-122"/>
                <a:ea typeface="隶书" panose="02010509060101010101" pitchFamily="49" charset="-122"/>
              </a:rPr>
              <a:t>没 你 不 行</a:t>
            </a:r>
            <a:endParaRPr lang="en-US" altLang="zh-CN" sz="36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3600" dirty="0">
                <a:latin typeface="隶书" panose="02010509060101010101" pitchFamily="49" charset="-122"/>
                <a:ea typeface="隶书" panose="02010509060101010101" pitchFamily="49" charset="-122"/>
              </a:rPr>
              <a:t>大 国 点 名</a:t>
            </a:r>
            <a:endParaRPr lang="en-US" altLang="zh-CN" sz="36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487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61D4D77-F417-FDEF-BC67-F2E989D0F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37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C4ACAAC5-81E8-44E0-ADFF-E6CD956FE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6951" y="188640"/>
            <a:ext cx="6911391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黑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求解问题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第一步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——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分析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数据</a:t>
            </a:r>
            <a:r>
              <a:rPr lang="zh-CN" altLang="en-US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、确定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类型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C4B06EA-8CF2-4C45-97D3-0D9FA5BB3184}"/>
              </a:ext>
            </a:extLst>
          </p:cNvPr>
          <p:cNvCxnSpPr/>
          <p:nvPr/>
        </p:nvCxnSpPr>
        <p:spPr bwMode="auto">
          <a:xfrm>
            <a:off x="0" y="980728"/>
            <a:ext cx="6479704" cy="0"/>
          </a:xfrm>
          <a:prstGeom prst="line">
            <a:avLst/>
          </a:prstGeom>
          <a:noFill/>
          <a:ln w="38100" cap="flat" cmpd="sng" algn="ctr">
            <a:solidFill>
              <a:srgbClr val="738AC8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B3CD274-361F-4D17-9599-D88335690B5E}"/>
              </a:ext>
            </a:extLst>
          </p:cNvPr>
          <p:cNvSpPr txBox="1"/>
          <p:nvPr/>
        </p:nvSpPr>
        <p:spPr>
          <a:xfrm>
            <a:off x="209993" y="1351508"/>
            <a:ext cx="626971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【问题描述】输入3组坐标，按指定格式输出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【输入形式】(x1,y1),(x2,y2),(x3,y3)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【输出形式】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[x1,y1]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[x2,y2]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[x3,y3]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【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样例输入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(1, 1),(2, 2),(3, 3)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【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样例输出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[1, 1]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[2, 2]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[3, 3]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54B552-5FBD-4C7D-91CE-28BDA63C8D66}"/>
              </a:ext>
            </a:extLst>
          </p:cNvPr>
          <p:cNvSpPr txBox="1"/>
          <p:nvPr/>
        </p:nvSpPr>
        <p:spPr>
          <a:xfrm>
            <a:off x="3962401" y="3357989"/>
            <a:ext cx="7741920" cy="267765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FF0000"/>
                </a:solidFill>
                <a:latin typeface="Arial"/>
                <a:ea typeface="微软雅黑"/>
              </a:rPr>
              <a:t>输入：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有</a:t>
            </a:r>
            <a:r>
              <a:rPr lang="zh-CN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微软雅黑"/>
              </a:rPr>
              <a:t>圆括号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、</a:t>
            </a:r>
            <a:r>
              <a:rPr lang="zh-CN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微软雅黑"/>
              </a:rPr>
              <a:t>整数坐标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，</a:t>
            </a:r>
            <a:r>
              <a:rPr lang="zh-CN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微软雅黑"/>
              </a:rPr>
              <a:t>逗号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，在一行内进行输入</a:t>
            </a:r>
            <a:endParaRPr lang="en-US" altLang="zh-CN" sz="2400" dirty="0">
              <a:solidFill>
                <a:srgbClr val="000000"/>
              </a:solidFill>
              <a:latin typeface="Arial"/>
              <a:ea typeface="微软雅黑"/>
            </a:endParaRP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rgbClr val="000000"/>
              </a:solidFill>
              <a:latin typeface="Arial"/>
              <a:ea typeface="微软雅黑"/>
            </a:endParaRP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rgbClr val="FF0000"/>
              </a:solidFill>
              <a:latin typeface="Arial"/>
              <a:ea typeface="微软雅黑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FF0000"/>
                </a:solidFill>
                <a:latin typeface="Arial"/>
                <a:ea typeface="微软雅黑"/>
              </a:rPr>
              <a:t>输出：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有</a:t>
            </a:r>
            <a:r>
              <a:rPr lang="zh-CN" altLang="en-US" sz="2400" dirty="0">
                <a:solidFill>
                  <a:srgbClr val="00B050"/>
                </a:solidFill>
                <a:latin typeface="Arial"/>
                <a:ea typeface="微软雅黑"/>
              </a:rPr>
              <a:t>方括号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、</a:t>
            </a:r>
            <a:r>
              <a:rPr lang="zh-CN" altLang="en-US" sz="2400" dirty="0">
                <a:solidFill>
                  <a:srgbClr val="7030A0"/>
                </a:solidFill>
                <a:latin typeface="Arial"/>
                <a:ea typeface="微软雅黑"/>
              </a:rPr>
              <a:t>整数坐标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、</a:t>
            </a:r>
            <a:r>
              <a:rPr lang="zh-CN" altLang="en-US" sz="2400" dirty="0">
                <a:solidFill>
                  <a:srgbClr val="00B050"/>
                </a:solidFill>
                <a:latin typeface="Arial"/>
                <a:ea typeface="微软雅黑"/>
              </a:rPr>
              <a:t>逗号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，分</a:t>
            </a:r>
            <a:r>
              <a:rPr lang="zh-CN" altLang="en-US" sz="2400" dirty="0">
                <a:solidFill>
                  <a:srgbClr val="C95B86"/>
                </a:solidFill>
                <a:latin typeface="Arial"/>
                <a:ea typeface="微软雅黑"/>
              </a:rPr>
              <a:t>三行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进行输出</a:t>
            </a:r>
            <a:endParaRPr lang="en-US" altLang="zh-CN" sz="2400" dirty="0">
              <a:solidFill>
                <a:srgbClr val="000000"/>
              </a:solidFill>
              <a:latin typeface="Arial"/>
              <a:ea typeface="微软雅黑"/>
            </a:endParaRP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rgbClr val="FF0000"/>
              </a:solidFill>
              <a:latin typeface="Arial"/>
              <a:ea typeface="微软雅黑"/>
            </a:endParaRP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rgbClr val="FF0000"/>
              </a:solidFill>
              <a:latin typeface="Arial"/>
              <a:ea typeface="微软雅黑"/>
            </a:endParaRP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FF0000"/>
                </a:solidFill>
                <a:latin typeface="Arial"/>
                <a:ea typeface="微软雅黑"/>
              </a:rPr>
              <a:t>处理：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去掉圆括号，加上方括号，从一行变为三行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EE8190-0D82-495F-9CE5-076485C676BF}"/>
              </a:ext>
            </a:extLst>
          </p:cNvPr>
          <p:cNvSpPr txBox="1"/>
          <p:nvPr/>
        </p:nvSpPr>
        <p:spPr>
          <a:xfrm>
            <a:off x="7210697" y="1447247"/>
            <a:ext cx="4493623" cy="156966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有哪些数据呢？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什么类型？变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or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不变？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endParaRPr lang="en-US" altLang="zh-CN" sz="2400" dirty="0">
              <a:solidFill>
                <a:srgbClr val="000000"/>
              </a:solidFill>
              <a:latin typeface="Arial"/>
              <a:ea typeface="微软雅黑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有哪些基本操作呢？</a:t>
            </a:r>
          </a:p>
        </p:txBody>
      </p:sp>
    </p:spTree>
    <p:extLst>
      <p:ext uri="{BB962C8B-B14F-4D97-AF65-F5344CB8AC3E}">
        <p14:creationId xmlns:p14="http://schemas.microsoft.com/office/powerpoint/2010/main" val="32369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797" y="12771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4" y="241588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4465639" y="2528889"/>
            <a:ext cx="1800225" cy="1800225"/>
            <a:chOff x="2941638" y="2528888"/>
            <a:chExt cx="1800225" cy="1800225"/>
          </a:xfrm>
        </p:grpSpPr>
        <p:sp>
          <p:nvSpPr>
            <p:cNvPr id="42" name="椭圆 41"/>
            <p:cNvSpPr/>
            <p:nvPr/>
          </p:nvSpPr>
          <p:spPr bwMode="auto">
            <a:xfrm>
              <a:off x="2941638" y="2528888"/>
              <a:ext cx="1800225" cy="1800225"/>
            </a:xfrm>
            <a:prstGeom prst="ellipse">
              <a:avLst/>
            </a:prstGeom>
            <a:solidFill>
              <a:srgbClr val="0053A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Freeform 9"/>
            <p:cNvSpPr>
              <a:spLocks noEditPoints="1"/>
            </p:cNvSpPr>
            <p:nvPr/>
          </p:nvSpPr>
          <p:spPr bwMode="auto">
            <a:xfrm>
              <a:off x="3255837" y="2963370"/>
              <a:ext cx="1171826" cy="908811"/>
            </a:xfrm>
            <a:custGeom>
              <a:avLst/>
              <a:gdLst>
                <a:gd name="T0" fmla="*/ 55 w 77"/>
                <a:gd name="T1" fmla="*/ 14 h 59"/>
                <a:gd name="T2" fmla="*/ 4 w 77"/>
                <a:gd name="T3" fmla="*/ 18 h 59"/>
                <a:gd name="T4" fmla="*/ 65 w 77"/>
                <a:gd name="T5" fmla="*/ 55 h 59"/>
                <a:gd name="T6" fmla="*/ 67 w 77"/>
                <a:gd name="T7" fmla="*/ 34 h 59"/>
                <a:gd name="T8" fmla="*/ 68 w 77"/>
                <a:gd name="T9" fmla="*/ 32 h 59"/>
                <a:gd name="T10" fmla="*/ 68 w 77"/>
                <a:gd name="T11" fmla="*/ 31 h 59"/>
                <a:gd name="T12" fmla="*/ 68 w 77"/>
                <a:gd name="T13" fmla="*/ 59 h 59"/>
                <a:gd name="T14" fmla="*/ 2 w 77"/>
                <a:gd name="T15" fmla="*/ 59 h 59"/>
                <a:gd name="T16" fmla="*/ 0 w 77"/>
                <a:gd name="T17" fmla="*/ 57 h 59"/>
                <a:gd name="T18" fmla="*/ 0 w 77"/>
                <a:gd name="T19" fmla="*/ 14 h 59"/>
                <a:gd name="T20" fmla="*/ 10 w 77"/>
                <a:gd name="T21" fmla="*/ 38 h 59"/>
                <a:gd name="T22" fmla="*/ 29 w 77"/>
                <a:gd name="T23" fmla="*/ 41 h 59"/>
                <a:gd name="T24" fmla="*/ 10 w 77"/>
                <a:gd name="T25" fmla="*/ 38 h 59"/>
                <a:gd name="T26" fmla="*/ 10 w 77"/>
                <a:gd name="T27" fmla="*/ 33 h 59"/>
                <a:gd name="T28" fmla="*/ 43 w 77"/>
                <a:gd name="T29" fmla="*/ 30 h 59"/>
                <a:gd name="T30" fmla="*/ 10 w 77"/>
                <a:gd name="T31" fmla="*/ 22 h 59"/>
                <a:gd name="T32" fmla="*/ 43 w 77"/>
                <a:gd name="T33" fmla="*/ 25 h 59"/>
                <a:gd name="T34" fmla="*/ 10 w 77"/>
                <a:gd name="T35" fmla="*/ 22 h 59"/>
                <a:gd name="T36" fmla="*/ 71 w 77"/>
                <a:gd name="T37" fmla="*/ 9 h 59"/>
                <a:gd name="T38" fmla="*/ 67 w 77"/>
                <a:gd name="T39" fmla="*/ 25 h 59"/>
                <a:gd name="T40" fmla="*/ 70 w 77"/>
                <a:gd name="T41" fmla="*/ 24 h 59"/>
                <a:gd name="T42" fmla="*/ 76 w 77"/>
                <a:gd name="T43" fmla="*/ 10 h 59"/>
                <a:gd name="T44" fmla="*/ 75 w 77"/>
                <a:gd name="T45" fmla="*/ 8 h 59"/>
                <a:gd name="T46" fmla="*/ 61 w 77"/>
                <a:gd name="T47" fmla="*/ 9 h 59"/>
                <a:gd name="T48" fmla="*/ 65 w 77"/>
                <a:gd name="T49" fmla="*/ 29 h 59"/>
                <a:gd name="T50" fmla="*/ 52 w 77"/>
                <a:gd name="T51" fmla="*/ 40 h 59"/>
                <a:gd name="T52" fmla="*/ 50 w 77"/>
                <a:gd name="T53" fmla="*/ 49 h 59"/>
                <a:gd name="T54" fmla="*/ 53 w 77"/>
                <a:gd name="T55" fmla="*/ 45 h 59"/>
                <a:gd name="T56" fmla="*/ 54 w 77"/>
                <a:gd name="T57" fmla="*/ 43 h 59"/>
                <a:gd name="T58" fmla="*/ 54 w 77"/>
                <a:gd name="T59" fmla="*/ 46 h 59"/>
                <a:gd name="T60" fmla="*/ 53 w 77"/>
                <a:gd name="T61" fmla="*/ 50 h 59"/>
                <a:gd name="T62" fmla="*/ 59 w 77"/>
                <a:gd name="T63" fmla="*/ 42 h 59"/>
                <a:gd name="T64" fmla="*/ 64 w 77"/>
                <a:gd name="T65" fmla="*/ 30 h 59"/>
                <a:gd name="T66" fmla="*/ 51 w 77"/>
                <a:gd name="T67" fmla="*/ 38 h 59"/>
                <a:gd name="T68" fmla="*/ 64 w 77"/>
                <a:gd name="T69" fmla="*/ 30 h 59"/>
                <a:gd name="T70" fmla="*/ 24 w 77"/>
                <a:gd name="T71" fmla="*/ 52 h 59"/>
                <a:gd name="T72" fmla="*/ 29 w 77"/>
                <a:gd name="T73" fmla="*/ 48 h 59"/>
                <a:gd name="T74" fmla="*/ 30 w 77"/>
                <a:gd name="T75" fmla="*/ 52 h 59"/>
                <a:gd name="T76" fmla="*/ 37 w 77"/>
                <a:gd name="T77" fmla="*/ 50 h 59"/>
                <a:gd name="T78" fmla="*/ 40 w 77"/>
                <a:gd name="T79" fmla="*/ 51 h 59"/>
                <a:gd name="T80" fmla="*/ 40 w 77"/>
                <a:gd name="T81" fmla="*/ 51 h 59"/>
                <a:gd name="T82" fmla="*/ 40 w 77"/>
                <a:gd name="T83" fmla="*/ 54 h 59"/>
                <a:gd name="T84" fmla="*/ 46 w 77"/>
                <a:gd name="T85" fmla="*/ 55 h 59"/>
                <a:gd name="T86" fmla="*/ 43 w 77"/>
                <a:gd name="T87" fmla="*/ 52 h 59"/>
                <a:gd name="T88" fmla="*/ 43 w 77"/>
                <a:gd name="T89" fmla="*/ 52 h 59"/>
                <a:gd name="T90" fmla="*/ 42 w 77"/>
                <a:gd name="T91" fmla="*/ 48 h 59"/>
                <a:gd name="T92" fmla="*/ 39 w 77"/>
                <a:gd name="T93" fmla="*/ 49 h 59"/>
                <a:gd name="T94" fmla="*/ 31 w 77"/>
                <a:gd name="T95" fmla="*/ 49 h 59"/>
                <a:gd name="T96" fmla="*/ 23 w 77"/>
                <a:gd name="T9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7" h="59">
                  <a:moveTo>
                    <a:pt x="2" y="14"/>
                  </a:moveTo>
                  <a:cubicBezTo>
                    <a:pt x="55" y="14"/>
                    <a:pt x="55" y="14"/>
                    <a:pt x="55" y="14"/>
                  </a:cubicBezTo>
                  <a:cubicBezTo>
                    <a:pt x="55" y="16"/>
                    <a:pt x="54" y="17"/>
                    <a:pt x="5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5" y="38"/>
                    <a:pt x="66" y="36"/>
                    <a:pt x="6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57"/>
                    <a:pt x="68" y="57"/>
                    <a:pt x="68" y="57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10" y="38"/>
                  </a:moveTo>
                  <a:cubicBezTo>
                    <a:pt x="10" y="41"/>
                    <a:pt x="10" y="41"/>
                    <a:pt x="1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10" y="38"/>
                    <a:pt x="10" y="38"/>
                    <a:pt x="10" y="38"/>
                  </a:cubicBezTo>
                  <a:close/>
                  <a:moveTo>
                    <a:pt x="10" y="30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10" y="30"/>
                    <a:pt x="10" y="30"/>
                    <a:pt x="10" y="30"/>
                  </a:cubicBezTo>
                  <a:close/>
                  <a:moveTo>
                    <a:pt x="10" y="22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10" y="22"/>
                    <a:pt x="10" y="22"/>
                    <a:pt x="10" y="22"/>
                  </a:cubicBezTo>
                  <a:close/>
                  <a:moveTo>
                    <a:pt x="70" y="12"/>
                  </a:moveTo>
                  <a:cubicBezTo>
                    <a:pt x="71" y="11"/>
                    <a:pt x="71" y="10"/>
                    <a:pt x="71" y="9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2" y="13"/>
                    <a:pt x="67" y="24"/>
                    <a:pt x="67" y="25"/>
                  </a:cubicBezTo>
                  <a:cubicBezTo>
                    <a:pt x="68" y="27"/>
                    <a:pt x="69" y="27"/>
                    <a:pt x="69" y="27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0" y="24"/>
                    <a:pt x="69" y="24"/>
                    <a:pt x="69" y="24"/>
                  </a:cubicBezTo>
                  <a:cubicBezTo>
                    <a:pt x="69" y="24"/>
                    <a:pt x="76" y="10"/>
                    <a:pt x="76" y="10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0"/>
                    <a:pt x="65" y="0"/>
                    <a:pt x="61" y="9"/>
                  </a:cubicBezTo>
                  <a:cubicBezTo>
                    <a:pt x="59" y="15"/>
                    <a:pt x="57" y="20"/>
                    <a:pt x="55" y="25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7" y="23"/>
                    <a:pt x="69" y="18"/>
                    <a:pt x="70" y="12"/>
                  </a:cubicBezTo>
                  <a:close/>
                  <a:moveTo>
                    <a:pt x="52" y="40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52" y="45"/>
                    <a:pt x="52" y="44"/>
                    <a:pt x="52" y="44"/>
                  </a:cubicBezTo>
                  <a:cubicBezTo>
                    <a:pt x="53" y="43"/>
                    <a:pt x="54" y="42"/>
                    <a:pt x="54" y="43"/>
                  </a:cubicBezTo>
                  <a:cubicBezTo>
                    <a:pt x="55" y="43"/>
                    <a:pt x="55" y="44"/>
                    <a:pt x="55" y="45"/>
                  </a:cubicBezTo>
                  <a:cubicBezTo>
                    <a:pt x="55" y="45"/>
                    <a:pt x="54" y="46"/>
                    <a:pt x="54" y="46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64" y="30"/>
                  </a:moveTo>
                  <a:cubicBezTo>
                    <a:pt x="55" y="27"/>
                    <a:pt x="55" y="27"/>
                    <a:pt x="55" y="27"/>
                  </a:cubicBezTo>
                  <a:cubicBezTo>
                    <a:pt x="54" y="31"/>
                    <a:pt x="53" y="34"/>
                    <a:pt x="51" y="38"/>
                  </a:cubicBezTo>
                  <a:cubicBezTo>
                    <a:pt x="54" y="39"/>
                    <a:pt x="57" y="40"/>
                    <a:pt x="59" y="41"/>
                  </a:cubicBezTo>
                  <a:cubicBezTo>
                    <a:pt x="61" y="38"/>
                    <a:pt x="63" y="34"/>
                    <a:pt x="64" y="30"/>
                  </a:cubicBezTo>
                  <a:close/>
                  <a:moveTo>
                    <a:pt x="23" y="50"/>
                  </a:move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30" y="46"/>
                    <a:pt x="30" y="47"/>
                  </a:cubicBezTo>
                  <a:cubicBezTo>
                    <a:pt x="30" y="47"/>
                    <a:pt x="30" y="47"/>
                    <a:pt x="29" y="48"/>
                  </a:cubicBezTo>
                  <a:cubicBezTo>
                    <a:pt x="28" y="49"/>
                    <a:pt x="28" y="49"/>
                    <a:pt x="28" y="50"/>
                  </a:cubicBezTo>
                  <a:cubicBezTo>
                    <a:pt x="28" y="51"/>
                    <a:pt x="28" y="52"/>
                    <a:pt x="30" y="52"/>
                  </a:cubicBezTo>
                  <a:cubicBezTo>
                    <a:pt x="32" y="52"/>
                    <a:pt x="33" y="51"/>
                    <a:pt x="34" y="51"/>
                  </a:cubicBezTo>
                  <a:cubicBezTo>
                    <a:pt x="35" y="51"/>
                    <a:pt x="36" y="50"/>
                    <a:pt x="37" y="50"/>
                  </a:cubicBezTo>
                  <a:cubicBezTo>
                    <a:pt x="37" y="51"/>
                    <a:pt x="37" y="51"/>
                    <a:pt x="38" y="51"/>
                  </a:cubicBezTo>
                  <a:cubicBezTo>
                    <a:pt x="38" y="51"/>
                    <a:pt x="39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2"/>
                    <a:pt x="40" y="53"/>
                    <a:pt x="40" y="54"/>
                  </a:cubicBezTo>
                  <a:cubicBezTo>
                    <a:pt x="40" y="55"/>
                    <a:pt x="41" y="55"/>
                    <a:pt x="42" y="55"/>
                  </a:cubicBezTo>
                  <a:cubicBezTo>
                    <a:pt x="43" y="54"/>
                    <a:pt x="46" y="55"/>
                    <a:pt x="46" y="5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46" y="52"/>
                    <a:pt x="44" y="52"/>
                    <a:pt x="43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49"/>
                    <a:pt x="43" y="48"/>
                    <a:pt x="42" y="48"/>
                  </a:cubicBezTo>
                  <a:cubicBezTo>
                    <a:pt x="41" y="48"/>
                    <a:pt x="40" y="48"/>
                    <a:pt x="39" y="49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7" y="47"/>
                    <a:pt x="35" y="48"/>
                    <a:pt x="33" y="49"/>
                  </a:cubicBezTo>
                  <a:cubicBezTo>
                    <a:pt x="33" y="49"/>
                    <a:pt x="32" y="49"/>
                    <a:pt x="31" y="49"/>
                  </a:cubicBezTo>
                  <a:cubicBezTo>
                    <a:pt x="32" y="48"/>
                    <a:pt x="33" y="48"/>
                    <a:pt x="33" y="47"/>
                  </a:cubicBezTo>
                  <a:cubicBezTo>
                    <a:pt x="33" y="42"/>
                    <a:pt x="23" y="50"/>
                    <a:pt x="23" y="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6591359" y="3198169"/>
            <a:ext cx="45904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prstClr val="black">
                    <a:alpha val="75000"/>
                  </a:prstClr>
                </a:solidFill>
              </a:rPr>
              <a:t>二、变量声明：分配内存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969" y="3941799"/>
            <a:ext cx="5229225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284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660948" y="180645"/>
            <a:ext cx="5794375" cy="539750"/>
            <a:chOff x="2892425" y="2403146"/>
            <a:chExt cx="5794375" cy="539750"/>
          </a:xfrm>
        </p:grpSpPr>
        <p:sp>
          <p:nvSpPr>
            <p:cNvPr id="68" name="矩形 67"/>
            <p:cNvSpPr/>
            <p:nvPr/>
          </p:nvSpPr>
          <p:spPr bwMode="auto">
            <a:xfrm>
              <a:off x="3162300" y="2403146"/>
              <a:ext cx="5233988" cy="53975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 bwMode="auto">
            <a:xfrm>
              <a:off x="2892425" y="2403146"/>
              <a:ext cx="539750" cy="53975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Rectangle 6"/>
            <p:cNvSpPr>
              <a:spLocks noChangeArrowheads="1"/>
            </p:cNvSpPr>
            <p:nvPr/>
          </p:nvSpPr>
          <p:spPr bwMode="auto">
            <a:xfrm>
              <a:off x="3141663" y="2430404"/>
              <a:ext cx="5545137" cy="419474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/>
            <a:p>
              <a:pPr indent="457200" eaLnBrk="1" hangingPunct="1">
                <a:lnSpc>
                  <a:spcPct val="125000"/>
                </a:lnSpc>
                <a:defRPr/>
              </a:pPr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变量声明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2660948" y="3313921"/>
            <a:ext cx="5815012" cy="539750"/>
            <a:chOff x="2892425" y="3142921"/>
            <a:chExt cx="5815012" cy="539750"/>
          </a:xfrm>
        </p:grpSpPr>
        <p:sp>
          <p:nvSpPr>
            <p:cNvPr id="72" name="矩形 71"/>
            <p:cNvSpPr/>
            <p:nvPr/>
          </p:nvSpPr>
          <p:spPr bwMode="auto">
            <a:xfrm>
              <a:off x="3162300" y="3142921"/>
              <a:ext cx="5233988" cy="53975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 bwMode="auto">
            <a:xfrm>
              <a:off x="2892425" y="3142921"/>
              <a:ext cx="539750" cy="53975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Rectangle 6"/>
            <p:cNvSpPr>
              <a:spLocks noChangeArrowheads="1"/>
            </p:cNvSpPr>
            <p:nvPr/>
          </p:nvSpPr>
          <p:spPr bwMode="auto">
            <a:xfrm>
              <a:off x="3162300" y="3184998"/>
              <a:ext cx="5545137" cy="419474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/>
            <a:p>
              <a:pPr indent="457200" eaLnBrk="1" hangingPunct="1">
                <a:lnSpc>
                  <a:spcPct val="125000"/>
                </a:lnSpc>
                <a:defRPr/>
              </a:pPr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变量命名</a:t>
              </a:r>
            </a:p>
          </p:txBody>
        </p:sp>
      </p:grpSp>
      <p:sp>
        <p:nvSpPr>
          <p:cNvPr id="82" name="Rectangle 6"/>
          <p:cNvSpPr>
            <a:spLocks noChangeArrowheads="1"/>
          </p:cNvSpPr>
          <p:nvPr/>
        </p:nvSpPr>
        <p:spPr bwMode="auto">
          <a:xfrm>
            <a:off x="2660948" y="912218"/>
            <a:ext cx="7650000" cy="197150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类型标识符 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变量名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，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变量名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…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变量名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;</a:t>
            </a: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声明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变量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之后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在内存按数据类型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分配存储单元</a:t>
            </a:r>
            <a:endParaRPr lang="en-US" altLang="zh-CN" sz="2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多个同类型变量声明，用逗号分隔</a:t>
            </a:r>
            <a:endParaRPr lang="en-US" altLang="zh-CN" sz="22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先声明后使用！</a:t>
            </a:r>
            <a:endParaRPr lang="en-US" altLang="zh-CN" sz="2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91" name="Rectangle 6"/>
          <p:cNvSpPr>
            <a:spLocks noChangeArrowheads="1"/>
          </p:cNvSpPr>
          <p:nvPr/>
        </p:nvSpPr>
        <p:spPr bwMode="auto">
          <a:xfrm>
            <a:off x="2660948" y="4058726"/>
            <a:ext cx="9374298" cy="2479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字母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+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数字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+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下划线，且数字不能开头</a:t>
            </a:r>
            <a:endParaRPr lang="en-US" altLang="zh-CN" sz="2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非关键字！</a:t>
            </a:r>
            <a:endParaRPr lang="en-US" altLang="zh-CN" sz="22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区分大小写，有意义，不超过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32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位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驼峰命名法 </a:t>
            </a:r>
            <a:r>
              <a:rPr lang="en-US" altLang="zh-CN" sz="22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f_stuScore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文件名和文件夹的命名也可遵循此原则，不要包含中文、小括号、空格等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94" name="矩形 53"/>
          <p:cNvSpPr>
            <a:spLocks noChangeArrowheads="1"/>
          </p:cNvSpPr>
          <p:nvPr/>
        </p:nvSpPr>
        <p:spPr bwMode="auto">
          <a:xfrm>
            <a:off x="-797" y="12771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sp>
        <p:nvSpPr>
          <p:cNvPr id="95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96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97" name="等腰三角形 96"/>
          <p:cNvSpPr>
            <a:spLocks noChangeAspect="1"/>
          </p:cNvSpPr>
          <p:nvPr/>
        </p:nvSpPr>
        <p:spPr>
          <a:xfrm rot="16200000">
            <a:off x="1925964" y="241588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72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 p14:presetBounceEnd="3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2" fill="hold" nodeType="click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2" grpId="0"/>
          <p:bldP spid="9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2" grpId="0"/>
          <p:bldP spid="91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3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4" y="241588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2682696" y="360482"/>
            <a:ext cx="3709394" cy="541338"/>
            <a:chOff x="2892425" y="3881108"/>
            <a:chExt cx="5794374" cy="541338"/>
          </a:xfrm>
        </p:grpSpPr>
        <p:sp>
          <p:nvSpPr>
            <p:cNvPr id="36" name="矩形 35"/>
            <p:cNvSpPr/>
            <p:nvPr/>
          </p:nvSpPr>
          <p:spPr bwMode="auto">
            <a:xfrm>
              <a:off x="3162300" y="3881108"/>
              <a:ext cx="5233988" cy="54133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 bwMode="auto">
            <a:xfrm>
              <a:off x="2892425" y="3881108"/>
              <a:ext cx="843128" cy="541338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auto">
            <a:xfrm>
              <a:off x="3452811" y="3918630"/>
              <a:ext cx="5233988" cy="4194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indent="457200" eaLnBrk="1" hangingPunct="1">
                <a:lnSpc>
                  <a:spcPct val="125000"/>
                </a:lnSpc>
                <a:defRPr/>
              </a:pPr>
              <a:r>
                <a:rPr lang="zh-CN" alt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变量初始化</a:t>
              </a:r>
            </a:p>
          </p:txBody>
        </p:sp>
      </p:grpSp>
      <p:sp>
        <p:nvSpPr>
          <p:cNvPr id="39" name="Rectangle 6"/>
          <p:cNvSpPr>
            <a:spLocks noChangeArrowheads="1"/>
          </p:cNvSpPr>
          <p:nvPr/>
        </p:nvSpPr>
        <p:spPr bwMode="auto">
          <a:xfrm>
            <a:off x="3222443" y="913114"/>
            <a:ext cx="7367179" cy="95583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变量声明必须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初始化</a:t>
            </a:r>
            <a:r>
              <a:rPr lang="zh-CN" altLang="en-US" sz="22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！（覆盖内存单元原有内容）</a:t>
            </a:r>
            <a:endParaRPr lang="en-US" altLang="zh-CN" sz="22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类型标识符 变量名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=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 </a:t>
            </a:r>
            <a:r>
              <a:rPr lang="zh-CN" altLang="en-US" sz="2200" dirty="0">
                <a:solidFill>
                  <a:srgbClr val="0055A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初始值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;</a:t>
            </a:r>
            <a:endParaRPr lang="en-US" altLang="zh-CN" sz="22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D0BD99-FC8A-403C-ACEA-B7DE42DA7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80"/>
          <a:stretch/>
        </p:blipFill>
        <p:spPr>
          <a:xfrm>
            <a:off x="2855462" y="2100337"/>
            <a:ext cx="3028952" cy="276137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E3DB670-0E1B-4846-B266-8D7156E4AB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283" b="66891"/>
          <a:stretch/>
        </p:blipFill>
        <p:spPr>
          <a:xfrm>
            <a:off x="7612677" y="4935913"/>
            <a:ext cx="2815779" cy="1504318"/>
          </a:xfrm>
          <a:prstGeom prst="rect">
            <a:avLst/>
          </a:prstGeom>
          <a:ln w="28575">
            <a:solidFill>
              <a:schemeClr val="accent6"/>
            </a:solidFill>
          </a:ln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C911544-0659-4276-890E-ED82C99691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133" b="66969"/>
          <a:stretch/>
        </p:blipFill>
        <p:spPr>
          <a:xfrm>
            <a:off x="2990186" y="4935913"/>
            <a:ext cx="2759503" cy="1504319"/>
          </a:xfrm>
          <a:prstGeom prst="rect">
            <a:avLst/>
          </a:prstGeom>
          <a:ln w="28575">
            <a:solidFill>
              <a:srgbClr val="FF0000"/>
            </a:solidFill>
            <a:prstDash val="sysDot"/>
          </a:ln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14E2375-2A0A-43D8-92F2-CB06EBC6D3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60"/>
          <a:stretch/>
        </p:blipFill>
        <p:spPr>
          <a:xfrm>
            <a:off x="7384019" y="2096320"/>
            <a:ext cx="3044437" cy="276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1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2" fill="hold" nodeType="click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47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47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A3DF7FC-2523-4AAE-A328-975743A97CD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B3BB7-4D15-41EF-8E0B-38F3D693A7A0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以下字符串可以作为标识符的是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D7909D-5075-4787-8DC3-9592578835B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123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3719C7-87E1-4F43-8DAE-CCBC6C4F2C09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_a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0177DDF-EE40-4DB9-89F6-1332DF37BAB2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38400" y="45005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C++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8704F99-D54B-4E18-A066-527D57151FB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438400" y="53578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cout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8F47935-7970-4F18-8148-DAA8E63A8422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DC3059A1-5263-46CB-876D-F6257364708E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DAE88AC-8672-4DE1-869E-E32869F2ADCF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5716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5DDEE67-F33A-431F-9B69-CEAB1CEAF54D}"/>
              </a:ext>
            </a:extLst>
          </p:cNvPr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571625" y="54221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F6695F03-3495-49C4-AB9D-6FE781A0E0EB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10C4CAC-F6BB-49BB-B02A-72BCA41CB8C9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FC69CDC-8BF7-4B4C-A047-0337E6F4199E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2827000" y="1270000"/>
            <a:ext cx="3332480" cy="707886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字母、下划线和数字的组合才是合法命名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2F6030E2-682B-4978-B102-C29F859C135E}"/>
              </a:ext>
            </a:extLst>
          </p:cNvPr>
          <p:cNvGrpSpPr/>
          <p:nvPr>
            <p:custDataLst>
              <p:tags r:id="rId15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9" name="RemarkBack">
              <a:extLst>
                <a:ext uri="{FF2B5EF4-FFF2-40B4-BE49-F238E27FC236}">
                  <a16:creationId xmlns:a16="http://schemas.microsoft.com/office/drawing/2014/main" id="{75A35CA3-B647-4594-BAA0-034D232B8CB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RemarkBlock">
              <a:extLst>
                <a:ext uri="{FF2B5EF4-FFF2-40B4-BE49-F238E27FC236}">
                  <a16:creationId xmlns:a16="http://schemas.microsoft.com/office/drawing/2014/main" id="{133FB649-BC87-459E-A63D-BB1FA49C9555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emarkTitleText">
              <a:extLst>
                <a:ext uri="{FF2B5EF4-FFF2-40B4-BE49-F238E27FC236}">
                  <a16:creationId xmlns:a16="http://schemas.microsoft.com/office/drawing/2014/main" id="{5C48EAF7-B7CB-40AF-AAD3-BB795FFA46C7}"/>
                </a:ext>
              </a:extLst>
            </p:cNvPr>
            <p:cNvSpPr txBox="1"/>
            <p:nvPr>
              <p:custDataLst>
                <p:tags r:id="rId24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答案解析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3A48700-D2FF-468B-BEC9-3627815BAD48}"/>
              </a:ext>
            </a:extLst>
          </p:cNvPr>
          <p:cNvGrpSpPr/>
          <p:nvPr>
            <p:custDataLst>
              <p:tags r:id="rId16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9F236EFF-80D9-409B-A9BA-CFAF037E8134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F3CE15FF-0012-43E3-9770-2AD7136BE3E4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C5C73865-264C-4049-BF74-7389462D0474}"/>
                </a:ext>
              </a:extLst>
            </p:cNvPr>
            <p:cNvSpPr txBox="1"/>
            <p:nvPr>
              <p:custDataLst>
                <p:tags r:id="rId20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FCC719BC-1EB2-47D9-B9FF-FC5C8E1CDABE}"/>
                </a:ext>
              </a:extLst>
            </p:cNvPr>
            <p:cNvSpPr txBox="1"/>
            <p:nvPr>
              <p:custDataLst>
                <p:tags r:id="rId21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2B5A226-6401-4874-A49A-6F5D459D4F9D}"/>
              </a:ext>
            </a:extLst>
          </p:cNvPr>
          <p:cNvPicPr>
            <a:picLocks/>
          </p:cNvPicPr>
          <p:nvPr>
            <p:custDataLst>
              <p:tags r:id="rId17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5221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3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964" y="241588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2917828" y="700117"/>
            <a:ext cx="5794375" cy="541338"/>
            <a:chOff x="2892425" y="3881108"/>
            <a:chExt cx="5794375" cy="541338"/>
          </a:xfrm>
        </p:grpSpPr>
        <p:sp>
          <p:nvSpPr>
            <p:cNvPr id="36" name="矩形 35"/>
            <p:cNvSpPr/>
            <p:nvPr/>
          </p:nvSpPr>
          <p:spPr bwMode="auto">
            <a:xfrm>
              <a:off x="3162300" y="3881108"/>
              <a:ext cx="5233988" cy="54133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b="1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 bwMode="auto">
            <a:xfrm>
              <a:off x="2892425" y="3881108"/>
              <a:ext cx="539750" cy="541338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auto">
            <a:xfrm>
              <a:off x="3141663" y="4011283"/>
              <a:ext cx="5545137" cy="384721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/>
            <a:p>
              <a:pPr indent="457200" eaLnBrk="1" hangingPunct="1">
                <a:lnSpc>
                  <a:spcPct val="125000"/>
                </a:lnSpc>
                <a:defRPr/>
              </a:pPr>
              <a:r>
                <a:rPr lang="zh-CN" alt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小练习：交换两个整数</a:t>
              </a:r>
              <a:r>
                <a:rPr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a</a:t>
              </a:r>
              <a:r>
                <a:rPr lang="zh-CN" alt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和</a:t>
              </a:r>
              <a:r>
                <a:rPr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b</a:t>
              </a:r>
              <a:r>
                <a:rPr lang="zh-CN" alt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的值</a:t>
              </a:r>
            </a:p>
          </p:txBody>
        </p:sp>
      </p:grp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5" t="11187" r="12754" b="66492"/>
          <a:stretch/>
        </p:blipFill>
        <p:spPr bwMode="auto">
          <a:xfrm>
            <a:off x="2160585" y="3010965"/>
            <a:ext cx="4559494" cy="1963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2619376" y="1701544"/>
            <a:ext cx="2897250" cy="86895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a=b; </a:t>
            </a: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b=a;</a:t>
            </a:r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8245279" y="5045373"/>
            <a:ext cx="2897250" cy="138499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en-US" altLang="zh-CN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t=a;</a:t>
            </a: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en-US" altLang="zh-CN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a=b;</a:t>
            </a:r>
          </a:p>
          <a:p>
            <a:pPr marL="342900" indent="-342900" eaLnBrk="1" hangingPunct="1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en-US" altLang="zh-CN" sz="20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b=t;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26" t="25937" r="26452" b="39622"/>
          <a:stretch/>
        </p:blipFill>
        <p:spPr bwMode="auto">
          <a:xfrm>
            <a:off x="8122919" y="1409453"/>
            <a:ext cx="3794761" cy="3698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右箭头 1"/>
          <p:cNvSpPr/>
          <p:nvPr/>
        </p:nvSpPr>
        <p:spPr>
          <a:xfrm>
            <a:off x="6659880" y="3364793"/>
            <a:ext cx="1173480" cy="62808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21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click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  <p:bldP spid="2" grpId="0" animBg="1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4275" name="矩形 53"/>
          <p:cNvSpPr>
            <a:spLocks noChangeArrowheads="1"/>
          </p:cNvSpPr>
          <p:nvPr/>
        </p:nvSpPr>
        <p:spPr bwMode="auto">
          <a:xfrm>
            <a:off x="-3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Type</a:t>
            </a:r>
          </a:p>
        </p:txBody>
      </p: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23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24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30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34" name="等腰三角形 33"/>
          <p:cNvSpPr>
            <a:spLocks noChangeAspect="1"/>
          </p:cNvSpPr>
          <p:nvPr/>
        </p:nvSpPr>
        <p:spPr>
          <a:xfrm rot="16200000">
            <a:off x="1925046" y="3320379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6591360" y="3198169"/>
            <a:ext cx="32031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prstClr val="black">
                    <a:alpha val="75000"/>
                  </a:prstClr>
                </a:solidFill>
              </a:rPr>
              <a:t>三、算术运算</a:t>
            </a:r>
          </a:p>
        </p:txBody>
      </p:sp>
      <p:sp>
        <p:nvSpPr>
          <p:cNvPr id="38" name="椭圆 37"/>
          <p:cNvSpPr/>
          <p:nvPr/>
        </p:nvSpPr>
        <p:spPr bwMode="auto">
          <a:xfrm>
            <a:off x="4295775" y="2402887"/>
            <a:ext cx="1800225" cy="1800225"/>
          </a:xfrm>
          <a:prstGeom prst="ellipse">
            <a:avLst/>
          </a:prstGeom>
          <a:solidFill>
            <a:srgbClr val="0053A3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777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>
            <a:stCxn id="41" idx="3"/>
            <a:endCxn id="42" idx="1"/>
          </p:cNvCxnSpPr>
          <p:nvPr/>
        </p:nvCxnSpPr>
        <p:spPr>
          <a:xfrm flipV="1">
            <a:off x="6529809" y="1583203"/>
            <a:ext cx="750704" cy="115934"/>
          </a:xfrm>
          <a:prstGeom prst="line">
            <a:avLst/>
          </a:prstGeom>
          <a:ln w="25400"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6905162" y="605856"/>
            <a:ext cx="0" cy="4963885"/>
          </a:xfrm>
          <a:prstGeom prst="line">
            <a:avLst/>
          </a:prstGeom>
          <a:ln w="25400"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6707162" y="1500282"/>
            <a:ext cx="396000" cy="396000"/>
            <a:chOff x="6876256" y="1436534"/>
            <a:chExt cx="396000" cy="396000"/>
          </a:xfrm>
        </p:grpSpPr>
        <p:sp>
          <p:nvSpPr>
            <p:cNvPr id="39" name="椭圆 38"/>
            <p:cNvSpPr/>
            <p:nvPr/>
          </p:nvSpPr>
          <p:spPr>
            <a:xfrm>
              <a:off x="6876256" y="1436534"/>
              <a:ext cx="396000" cy="396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6984256" y="1544534"/>
              <a:ext cx="180000" cy="18000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4297809" y="1500282"/>
            <a:ext cx="2232000" cy="39771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加、减、乘</a:t>
            </a:r>
          </a:p>
        </p:txBody>
      </p:sp>
      <p:sp>
        <p:nvSpPr>
          <p:cNvPr id="42" name="矩形 41"/>
          <p:cNvSpPr/>
          <p:nvPr/>
        </p:nvSpPr>
        <p:spPr>
          <a:xfrm>
            <a:off x="7280513" y="1268413"/>
            <a:ext cx="2454483" cy="629579"/>
          </a:xfrm>
          <a:prstGeom prst="rect">
            <a:avLst/>
          </a:prstGeom>
          <a:solidFill>
            <a:srgbClr val="FFFFFF"/>
          </a:solidFill>
          <a:ln w="2540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400"/>
              </a:lnSpc>
            </a:pPr>
            <a:r>
              <a:rPr lang="en-US" altLang="zh-CN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+   -    </a:t>
            </a:r>
            <a:r>
              <a:rPr lang="zh-CN" altLang="en-US" sz="5000" baseline="-20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*</a:t>
            </a:r>
            <a:endParaRPr lang="en-US" altLang="zh-CN" sz="5000" baseline="-20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7280515" y="2529226"/>
            <a:ext cx="2454482" cy="39771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除</a:t>
            </a:r>
          </a:p>
        </p:txBody>
      </p:sp>
      <p:sp>
        <p:nvSpPr>
          <p:cNvPr id="44" name="矩形 43"/>
          <p:cNvSpPr/>
          <p:nvPr/>
        </p:nvSpPr>
        <p:spPr>
          <a:xfrm>
            <a:off x="4297810" y="2377440"/>
            <a:ext cx="2232001" cy="503142"/>
          </a:xfrm>
          <a:prstGeom prst="rect">
            <a:avLst/>
          </a:prstGeom>
          <a:solidFill>
            <a:srgbClr val="FFFFFF"/>
          </a:solidFill>
          <a:ln w="2540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</p:txBody>
      </p:sp>
      <p:sp>
        <p:nvSpPr>
          <p:cNvPr id="45" name="矩形 44"/>
          <p:cNvSpPr/>
          <p:nvPr/>
        </p:nvSpPr>
        <p:spPr>
          <a:xfrm>
            <a:off x="4297810" y="3543228"/>
            <a:ext cx="2232000" cy="39771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整除求余</a:t>
            </a:r>
          </a:p>
        </p:txBody>
      </p:sp>
      <p:sp>
        <p:nvSpPr>
          <p:cNvPr id="46" name="矩形 45"/>
          <p:cNvSpPr/>
          <p:nvPr/>
        </p:nvSpPr>
        <p:spPr>
          <a:xfrm>
            <a:off x="7301162" y="3444466"/>
            <a:ext cx="2449016" cy="6120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3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280515" y="4573996"/>
            <a:ext cx="2454482" cy="39771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自增、自减</a:t>
            </a:r>
          </a:p>
        </p:txBody>
      </p:sp>
      <p:sp>
        <p:nvSpPr>
          <p:cNvPr id="48" name="矩形 47"/>
          <p:cNvSpPr/>
          <p:nvPr/>
        </p:nvSpPr>
        <p:spPr>
          <a:xfrm>
            <a:off x="4297811" y="4457556"/>
            <a:ext cx="2231999" cy="754524"/>
          </a:xfrm>
          <a:prstGeom prst="rect">
            <a:avLst/>
          </a:prstGeom>
          <a:solidFill>
            <a:srgbClr val="FFFFFF"/>
          </a:solidFill>
          <a:ln w="2540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</a:t>
            </a:r>
          </a:p>
          <a:p>
            <a:pPr algn="ctr"/>
            <a:r>
              <a:rPr lang="en-US" altLang="zh-CN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endParaRPr lang="zh-CN" altLang="en-US" sz="3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9"/>
          <p:cNvCxnSpPr>
            <a:stCxn id="44" idx="3"/>
            <a:endCxn id="43" idx="1"/>
          </p:cNvCxnSpPr>
          <p:nvPr/>
        </p:nvCxnSpPr>
        <p:spPr>
          <a:xfrm>
            <a:off x="6529811" y="2629011"/>
            <a:ext cx="750704" cy="99070"/>
          </a:xfrm>
          <a:prstGeom prst="line">
            <a:avLst/>
          </a:prstGeom>
          <a:ln w="25400"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stCxn id="45" idx="3"/>
            <a:endCxn id="46" idx="1"/>
          </p:cNvCxnSpPr>
          <p:nvPr/>
        </p:nvCxnSpPr>
        <p:spPr>
          <a:xfrm>
            <a:off x="6529810" y="3742084"/>
            <a:ext cx="771352" cy="8383"/>
          </a:xfrm>
          <a:prstGeom prst="line">
            <a:avLst/>
          </a:prstGeom>
          <a:ln w="25400"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48" idx="3"/>
            <a:endCxn id="47" idx="1"/>
          </p:cNvCxnSpPr>
          <p:nvPr/>
        </p:nvCxnSpPr>
        <p:spPr>
          <a:xfrm flipV="1">
            <a:off x="6529810" y="4772851"/>
            <a:ext cx="750705" cy="61967"/>
          </a:xfrm>
          <a:prstGeom prst="line">
            <a:avLst/>
          </a:prstGeom>
          <a:ln w="25400"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/>
          <p:cNvGrpSpPr/>
          <p:nvPr/>
        </p:nvGrpSpPr>
        <p:grpSpPr>
          <a:xfrm>
            <a:off x="6707162" y="2522372"/>
            <a:ext cx="396000" cy="396000"/>
            <a:chOff x="6876256" y="1436534"/>
            <a:chExt cx="396000" cy="396000"/>
          </a:xfrm>
        </p:grpSpPr>
        <p:sp>
          <p:nvSpPr>
            <p:cNvPr id="54" name="椭圆 53"/>
            <p:cNvSpPr/>
            <p:nvPr/>
          </p:nvSpPr>
          <p:spPr>
            <a:xfrm>
              <a:off x="6876256" y="1436534"/>
              <a:ext cx="396000" cy="396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6984256" y="1544534"/>
              <a:ext cx="180000" cy="18000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707162" y="3544462"/>
            <a:ext cx="396000" cy="396000"/>
            <a:chOff x="6876256" y="1436534"/>
            <a:chExt cx="396000" cy="396000"/>
          </a:xfrm>
        </p:grpSpPr>
        <p:sp>
          <p:nvSpPr>
            <p:cNvPr id="57" name="椭圆 56"/>
            <p:cNvSpPr/>
            <p:nvPr/>
          </p:nvSpPr>
          <p:spPr>
            <a:xfrm>
              <a:off x="6876256" y="1436534"/>
              <a:ext cx="396000" cy="396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6984256" y="1544534"/>
              <a:ext cx="180000" cy="18000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707162" y="4566553"/>
            <a:ext cx="396000" cy="396000"/>
            <a:chOff x="6876256" y="1436534"/>
            <a:chExt cx="396000" cy="396000"/>
          </a:xfrm>
        </p:grpSpPr>
        <p:sp>
          <p:nvSpPr>
            <p:cNvPr id="60" name="椭圆 59"/>
            <p:cNvSpPr/>
            <p:nvPr/>
          </p:nvSpPr>
          <p:spPr>
            <a:xfrm>
              <a:off x="6876256" y="1436534"/>
              <a:ext cx="396000" cy="396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5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6984256" y="1544534"/>
              <a:ext cx="180000" cy="180000"/>
            </a:xfrm>
            <a:prstGeom prst="ellipse">
              <a:avLst/>
            </a:prstGeom>
            <a:solidFill>
              <a:srgbClr val="005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prstClr val="white"/>
                </a:solidFill>
              </a:endParaRPr>
            </a:p>
          </p:txBody>
        </p:sp>
      </p:grpSp>
      <p:sp>
        <p:nvSpPr>
          <p:cNvPr id="63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64" name="矩形 53"/>
          <p:cNvSpPr>
            <a:spLocks noChangeArrowheads="1"/>
          </p:cNvSpPr>
          <p:nvPr/>
        </p:nvSpPr>
        <p:spPr bwMode="auto">
          <a:xfrm>
            <a:off x="-3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5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66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67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8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69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73" name="等腰三角形 72"/>
          <p:cNvSpPr>
            <a:spLocks noChangeAspect="1"/>
          </p:cNvSpPr>
          <p:nvPr/>
        </p:nvSpPr>
        <p:spPr>
          <a:xfrm rot="16200000">
            <a:off x="1965330" y="325617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05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1"/>
          <p:cNvSpPr>
            <a:spLocks noChangeArrowheads="1"/>
          </p:cNvSpPr>
          <p:nvPr/>
        </p:nvSpPr>
        <p:spPr bwMode="auto">
          <a:xfrm>
            <a:off x="-3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64" name="矩形 53"/>
          <p:cNvSpPr>
            <a:spLocks noChangeArrowheads="1"/>
          </p:cNvSpPr>
          <p:nvPr/>
        </p:nvSpPr>
        <p:spPr bwMode="auto">
          <a:xfrm>
            <a:off x="-3" y="126841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5" name="组合 6"/>
          <p:cNvGrpSpPr>
            <a:grpSpLocks/>
          </p:cNvGrpSpPr>
          <p:nvPr/>
        </p:nvGrpSpPr>
        <p:grpSpPr bwMode="auto">
          <a:xfrm>
            <a:off x="107947" y="133380"/>
            <a:ext cx="1943100" cy="1108075"/>
            <a:chOff x="0" y="1313877"/>
            <a:chExt cx="1943100" cy="1107996"/>
          </a:xfrm>
        </p:grpSpPr>
        <p:sp>
          <p:nvSpPr>
            <p:cNvPr id="66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目 录</a:t>
              </a:r>
            </a:p>
          </p:txBody>
        </p:sp>
        <p:sp>
          <p:nvSpPr>
            <p:cNvPr id="67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Contents</a:t>
              </a: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8" name="矩形 53"/>
          <p:cNvSpPr>
            <a:spLocks noChangeArrowheads="1"/>
          </p:cNvSpPr>
          <p:nvPr/>
        </p:nvSpPr>
        <p:spPr bwMode="auto">
          <a:xfrm>
            <a:off x="-3" y="210870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</a:t>
            </a:r>
          </a:p>
        </p:txBody>
      </p:sp>
      <p:sp>
        <p:nvSpPr>
          <p:cNvPr id="69" name="矩形 53"/>
          <p:cNvSpPr>
            <a:spLocks noChangeArrowheads="1"/>
          </p:cNvSpPr>
          <p:nvPr/>
        </p:nvSpPr>
        <p:spPr bwMode="auto">
          <a:xfrm>
            <a:off x="-3" y="2948993"/>
            <a:ext cx="2160588" cy="831600"/>
          </a:xfrm>
          <a:prstGeom prst="rect">
            <a:avLst/>
          </a:prstGeom>
          <a:solidFill>
            <a:srgbClr val="0053A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Operator</a:t>
            </a:r>
          </a:p>
        </p:txBody>
      </p:sp>
      <p:sp>
        <p:nvSpPr>
          <p:cNvPr id="73" name="等腰三角形 72"/>
          <p:cNvSpPr>
            <a:spLocks noChangeAspect="1"/>
          </p:cNvSpPr>
          <p:nvPr/>
        </p:nvSpPr>
        <p:spPr>
          <a:xfrm rot="16200000">
            <a:off x="1965330" y="3256172"/>
            <a:ext cx="252000" cy="2172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45" name="Picture 1" descr="C:\Users\yangliu\AppData\Roaming\Tencent\Users\7593973\QQ\WinTemp\RichOle\M(@]UQ2FV2CYT7K1@A(A`MJ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380" y="1224074"/>
            <a:ext cx="4385310" cy="38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文本框 35"/>
          <p:cNvSpPr txBox="1"/>
          <p:nvPr/>
        </p:nvSpPr>
        <p:spPr>
          <a:xfrm>
            <a:off x="2338183" y="318092"/>
            <a:ext cx="7859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除法运算符</a:t>
            </a:r>
            <a:r>
              <a:rPr lang="en-US" altLang="zh-CN" sz="2400" dirty="0">
                <a:solidFill>
                  <a:srgbClr val="FF0000">
                    <a:alpha val="75000"/>
                  </a:srgbClr>
                </a:solidFill>
              </a:rPr>
              <a:t>/</a:t>
            </a: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：参与运算的数均为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整数</a:t>
            </a: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时，结果也为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取整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B11DA73-C59D-4B52-9CE6-E79C0AC663CD}"/>
              </a:ext>
            </a:extLst>
          </p:cNvPr>
          <p:cNvSpPr/>
          <p:nvPr/>
        </p:nvSpPr>
        <p:spPr>
          <a:xfrm>
            <a:off x="5356042" y="4811222"/>
            <a:ext cx="1356360" cy="55399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</a:rPr>
              <a:t>7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D40B921-F814-47A5-B469-07B01BFCB84C}"/>
              </a:ext>
            </a:extLst>
          </p:cNvPr>
          <p:cNvGrpSpPr/>
          <p:nvPr/>
        </p:nvGrpSpPr>
        <p:grpSpPr>
          <a:xfrm>
            <a:off x="7053662" y="1016919"/>
            <a:ext cx="4856803" cy="4071302"/>
            <a:chOff x="7212758" y="2948993"/>
            <a:chExt cx="4856803" cy="3864148"/>
          </a:xfrm>
        </p:grpSpPr>
        <p:pic>
          <p:nvPicPr>
            <p:cNvPr id="14" name="Picture 1" descr="C:\Users\yangliu\AppData\Roaming\Tencent\Users\7593973\QQ\WinTemp\RichOle\M(@]UQ2FV2CYT7K1@A(A`MJ.png">
              <a:extLst>
                <a:ext uri="{FF2B5EF4-FFF2-40B4-BE49-F238E27FC236}">
                  <a16:creationId xmlns:a16="http://schemas.microsoft.com/office/drawing/2014/main" id="{F6A1764E-0734-4BBE-BBA6-95199EB5A8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7479" y="2948993"/>
              <a:ext cx="4832082" cy="38641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0BF88D97-B17D-469B-93BB-924BB03AF940}"/>
                </a:ext>
              </a:extLst>
            </p:cNvPr>
            <p:cNvSpPr txBox="1"/>
            <p:nvPr/>
          </p:nvSpPr>
          <p:spPr>
            <a:xfrm>
              <a:off x="7212758" y="5742841"/>
              <a:ext cx="4856803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rate</a:t>
              </a:r>
              <a:r>
                <a:rPr lang="en-US" altLang="zh-CN" sz="1600" b="1" dirty="0">
                  <a:solidFill>
                    <a:srgbClr val="C95B8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sz="16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</a:t>
              </a:r>
              <a:r>
                <a:rPr lang="en-US" altLang="zh-CN" sz="1600" b="1" dirty="0">
                  <a:solidFill>
                    <a:srgbClr val="C95B8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earn</a:t>
              </a:r>
              <a:r>
                <a:rPr lang="en-US" altLang="zh-CN" sz="16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* </a:t>
              </a:r>
              <a:r>
                <a:rPr lang="en-US" altLang="zh-CN" sz="1600" b="1" dirty="0">
                  <a:solidFill>
                    <a:srgbClr val="C95B8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100.0 </a:t>
              </a:r>
              <a:r>
                <a:rPr lang="en-US" altLang="zh-CN" sz="16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 </a:t>
              </a:r>
              <a:r>
                <a:rPr lang="en-US" altLang="zh-CN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capital </a:t>
              </a:r>
              <a:r>
                <a:rPr lang="en-US" altLang="zh-CN" sz="16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altLang="zh-CN" sz="1600" dirty="0">
                  <a:solidFill>
                    <a:srgbClr val="7FB3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//</a:t>
              </a:r>
              <a:r>
                <a:rPr lang="zh-CN" altLang="en-US" sz="1600" dirty="0">
                  <a:solidFill>
                    <a:srgbClr val="7FB3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sz="1600" dirty="0">
                  <a:solidFill>
                    <a:srgbClr val="7FB3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100.0</a:t>
              </a:r>
              <a:r>
                <a:rPr lang="zh-CN" altLang="en-US" sz="1600" dirty="0">
                  <a:solidFill>
                    <a:srgbClr val="7FB3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表示浮点型</a:t>
              </a:r>
            </a:p>
          </p:txBody>
        </p:sp>
      </p:grpSp>
      <p:sp>
        <p:nvSpPr>
          <p:cNvPr id="49" name="矩形 48"/>
          <p:cNvSpPr/>
          <p:nvPr/>
        </p:nvSpPr>
        <p:spPr>
          <a:xfrm>
            <a:off x="10660798" y="4811222"/>
            <a:ext cx="1356360" cy="55399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</a:rPr>
              <a:t>7.5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17" name="文本框 35">
            <a:extLst>
              <a:ext uri="{FF2B5EF4-FFF2-40B4-BE49-F238E27FC236}">
                <a16:creationId xmlns:a16="http://schemas.microsoft.com/office/drawing/2014/main" id="{B64141C6-216B-473F-BA33-BABDA633C961}"/>
              </a:ext>
            </a:extLst>
          </p:cNvPr>
          <p:cNvSpPr txBox="1"/>
          <p:nvPr/>
        </p:nvSpPr>
        <p:spPr>
          <a:xfrm>
            <a:off x="2365457" y="6050895"/>
            <a:ext cx="95450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除法运算符</a:t>
            </a:r>
            <a:r>
              <a:rPr lang="en-US" altLang="zh-CN" sz="2400" dirty="0">
                <a:solidFill>
                  <a:srgbClr val="FF0000">
                    <a:alpha val="75000"/>
                  </a:srgbClr>
                </a:solidFill>
              </a:rPr>
              <a:t>/</a:t>
            </a: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：只要有一个参与运算的数为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浮点数</a:t>
            </a:r>
            <a:r>
              <a:rPr lang="zh-CN" altLang="en-US" sz="2400" dirty="0">
                <a:solidFill>
                  <a:srgbClr val="0053A3">
                    <a:alpha val="75000"/>
                  </a:srgbClr>
                </a:solidFill>
              </a:rPr>
              <a:t>时，结果也为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浮点数</a:t>
            </a:r>
          </a:p>
        </p:txBody>
      </p:sp>
    </p:spTree>
    <p:extLst>
      <p:ext uri="{BB962C8B-B14F-4D97-AF65-F5344CB8AC3E}">
        <p14:creationId xmlns:p14="http://schemas.microsoft.com/office/powerpoint/2010/main" val="364806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13" grpId="0" animBg="1"/>
      <p:bldP spid="49" grpId="0" animBg="1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3572DD7-7590-4BAE-A3A7-F1061AA0C0D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B3BB7-4D15-41EF-8E0B-38F3D693A7A0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下列哪些不属于算术运算符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D7909D-5075-4787-8DC3-9592578835B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=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3719C7-87E1-4F43-8DAE-CCBC6C4F2C09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*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0177DDF-EE40-4DB9-89F6-1332DF37BAB2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38400" y="45005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/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8704F99-D54B-4E18-A066-527D57151FB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438400" y="53578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%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8F47935-7970-4F18-8148-DAA8E63A8422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DC3059A1-5263-46CB-876D-F6257364708E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DAE88AC-8672-4DE1-869E-E32869F2ADCF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5716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5DDEE67-F33A-431F-9B69-CEAB1CEAF54D}"/>
              </a:ext>
            </a:extLst>
          </p:cNvPr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571625" y="54221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F6695F03-3495-49C4-AB9D-6FE781A0E0EB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E1BCD52-C98D-447E-A66B-E8546895CA42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984C0EC-69B6-4041-A574-F4967983ECF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2827000" y="1270000"/>
            <a:ext cx="3332480" cy="2246769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单等号 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= 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：赋值运算符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如 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a = b = c;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按照从右往左的顺序进行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先把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c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的值赋给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b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，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再把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b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的值赋给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a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，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此时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a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、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b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、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c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的值相同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4EA64AE-E87C-442B-85CA-2F49AF2C72C2}"/>
              </a:ext>
            </a:extLst>
          </p:cNvPr>
          <p:cNvGrpSpPr/>
          <p:nvPr>
            <p:custDataLst>
              <p:tags r:id="rId15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9" name="RemarkBack">
              <a:extLst>
                <a:ext uri="{FF2B5EF4-FFF2-40B4-BE49-F238E27FC236}">
                  <a16:creationId xmlns:a16="http://schemas.microsoft.com/office/drawing/2014/main" id="{9EF1C38B-C9E6-4BC0-8699-1E1D6CB4E949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RemarkBlock">
              <a:extLst>
                <a:ext uri="{FF2B5EF4-FFF2-40B4-BE49-F238E27FC236}">
                  <a16:creationId xmlns:a16="http://schemas.microsoft.com/office/drawing/2014/main" id="{4504D781-A769-4490-A9C1-CCBDAB60E497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emarkTitleText">
              <a:extLst>
                <a:ext uri="{FF2B5EF4-FFF2-40B4-BE49-F238E27FC236}">
                  <a16:creationId xmlns:a16="http://schemas.microsoft.com/office/drawing/2014/main" id="{99484F32-DA48-42FF-885B-85C172950262}"/>
                </a:ext>
              </a:extLst>
            </p:cNvPr>
            <p:cNvSpPr txBox="1"/>
            <p:nvPr>
              <p:custDataLst>
                <p:tags r:id="rId24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答案解析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3A48700-D2FF-468B-BEC9-3627815BAD48}"/>
              </a:ext>
            </a:extLst>
          </p:cNvPr>
          <p:cNvGrpSpPr/>
          <p:nvPr>
            <p:custDataLst>
              <p:tags r:id="rId16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9F236EFF-80D9-409B-A9BA-CFAF037E8134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F3CE15FF-0012-43E3-9770-2AD7136BE3E4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C5C73865-264C-4049-BF74-7389462D0474}"/>
                </a:ext>
              </a:extLst>
            </p:cNvPr>
            <p:cNvSpPr txBox="1"/>
            <p:nvPr>
              <p:custDataLst>
                <p:tags r:id="rId20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FCC719BC-1EB2-47D9-B9FF-FC5C8E1CDABE}"/>
                </a:ext>
              </a:extLst>
            </p:cNvPr>
            <p:cNvSpPr txBox="1"/>
            <p:nvPr>
              <p:custDataLst>
                <p:tags r:id="rId21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2B5A226-6401-4874-A49A-6F5D459D4F9D}"/>
              </a:ext>
            </a:extLst>
          </p:cNvPr>
          <p:cNvPicPr>
            <a:picLocks/>
          </p:cNvPicPr>
          <p:nvPr>
            <p:custDataLst>
              <p:tags r:id="rId17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0203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2874964"/>
            <a:ext cx="1943100" cy="1200329"/>
            <a:chOff x="0" y="1313877"/>
            <a:chExt cx="1943100" cy="1200242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1200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背景</a:t>
              </a:r>
              <a:endPara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知识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8" name="文本框 97"/>
          <p:cNvSpPr txBox="1"/>
          <p:nvPr/>
        </p:nvSpPr>
        <p:spPr>
          <a:xfrm>
            <a:off x="2979193" y="353663"/>
            <a:ext cx="77323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冯诺依曼体系五大部件</a:t>
            </a:r>
            <a:endParaRPr lang="en-US" altLang="zh-CN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0" dirty="0">
                <a:solidFill>
                  <a:srgbClr val="333333"/>
                </a:solidFill>
                <a:latin typeface="Helvetica Neue"/>
              </a:rPr>
              <a:t>输入设备 、控制器、运算器 、存储器、输出设备</a:t>
            </a:r>
            <a:endParaRPr lang="en-US" altLang="zh-CN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</p:txBody>
      </p:sp>
      <p:pic>
        <p:nvPicPr>
          <p:cNvPr id="2" name="冯诺依曼体系结构">
            <a:hlinkClick r:id="" action="ppaction://media"/>
            <a:extLst>
              <a:ext uri="{FF2B5EF4-FFF2-40B4-BE49-F238E27FC236}">
                <a16:creationId xmlns:a16="http://schemas.microsoft.com/office/drawing/2014/main" id="{AD607545-4E31-4924-4FF8-7C4D580A4C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8994" y="1654629"/>
            <a:ext cx="10006880" cy="51375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矩形: 圆角 2">
            <a:extLst>
              <a:ext uri="{FF2B5EF4-FFF2-40B4-BE49-F238E27FC236}">
                <a16:creationId xmlns:a16="http://schemas.microsoft.com/office/drawing/2014/main" id="{A17A9D6B-D720-D124-E4E3-C90FE69DAB89}"/>
              </a:ext>
            </a:extLst>
          </p:cNvPr>
          <p:cNvSpPr/>
          <p:nvPr/>
        </p:nvSpPr>
        <p:spPr>
          <a:xfrm>
            <a:off x="4563291" y="905691"/>
            <a:ext cx="2290355" cy="748938"/>
          </a:xfrm>
          <a:prstGeom prst="roundRect">
            <a:avLst/>
          </a:prstGeom>
          <a:noFill/>
          <a:ln w="285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28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080DA5D-6E6C-4C64-B0B2-0489E7186D5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13DE787-BBB9-4F50-977D-CCD4FE04C08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数学公式完全立方公式的变式，用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C++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语言表述正确的是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726FD7D-A7AB-4228-A5CA-943B8C3C8F8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668905" y="3457730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 – 3ab*(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35961B-5919-4327-B675-8C25377A6D6F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668905" y="4343828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 – 3*a*b*(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a+b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)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923FE01-52D6-4442-9676-B86DA14884A0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802130" y="3550871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A765ED5-FAF6-457C-AFDD-82BFD0E9939E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802130" y="4408121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78112F9B-7686-4482-B22F-DDF15B9C882F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EE6C94-0C2E-4EB0-A4F8-CDD8BB29C70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051175" y="1938493"/>
            <a:ext cx="5112192" cy="1082792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78250958-6741-4DC3-A8AC-862DDD387656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55C571A-EB15-4E94-8A72-7D734111C74C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2827000" y="1270000"/>
            <a:ext cx="3332480" cy="1015663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用</a:t>
            </a: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C++</a:t>
            </a: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Microsoft Yahei" panose="020B0503020204020204" pitchFamily="34" charset="-122"/>
              </a:rPr>
              <a:t>语言表述数学运算的时候，一个运算符也不能省略！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Microsoft Yahei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25512EE-9CAE-4D95-B47B-8F0180A97484}"/>
              </a:ext>
            </a:extLst>
          </p:cNvPr>
          <p:cNvGrpSpPr/>
          <p:nvPr>
            <p:custDataLst>
              <p:tags r:id="rId11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1" name="RemarkBack">
              <a:extLst>
                <a:ext uri="{FF2B5EF4-FFF2-40B4-BE49-F238E27FC236}">
                  <a16:creationId xmlns:a16="http://schemas.microsoft.com/office/drawing/2014/main" id="{953C17E0-5DC2-4EE9-A151-A4AA26F869DA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RemarkBlock">
              <a:extLst>
                <a:ext uri="{FF2B5EF4-FFF2-40B4-BE49-F238E27FC236}">
                  <a16:creationId xmlns:a16="http://schemas.microsoft.com/office/drawing/2014/main" id="{2BB03E41-D4A2-478B-8B4A-92823D1A57CE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RemarkTitleText">
              <a:extLst>
                <a:ext uri="{FF2B5EF4-FFF2-40B4-BE49-F238E27FC236}">
                  <a16:creationId xmlns:a16="http://schemas.microsoft.com/office/drawing/2014/main" id="{919E1887-5FD7-485D-BD7B-CC55B1049B67}"/>
                </a:ext>
              </a:extLst>
            </p:cNvPr>
            <p:cNvSpPr txBox="1"/>
            <p:nvPr>
              <p:custDataLst>
                <p:tags r:id="rId20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答案解析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E9C842D-9677-40FC-867F-3D7FFBAF5092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78FD8259-9A1B-4FB0-8076-D87D2B2265D1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080CC410-8BCF-4AD1-A7D3-35B7B2CB36D9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2A52FB2C-41A0-4305-8D54-D9F5C996385B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29D79FC6-B60B-434E-9CBC-C34552AB87C6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469744F8-9F12-439E-9ED9-AA59E8EE1C76}"/>
              </a:ext>
            </a:extLst>
          </p:cNvPr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6384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1129291"/>
            <a:ext cx="1943100" cy="3539430"/>
            <a:chOff x="0" y="-431670"/>
            <a:chExt cx="1943100" cy="3539174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-431670"/>
              <a:ext cx="1943100" cy="3539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补充知识：</a:t>
              </a: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进制转换</a:t>
              </a: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数据范围</a:t>
              </a: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原码</a:t>
              </a: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反码</a:t>
              </a:r>
              <a:endPara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补码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36A35A9-BD2D-CA5A-7535-152292F28302}"/>
              </a:ext>
            </a:extLst>
          </p:cNvPr>
          <p:cNvSpPr txBox="1"/>
          <p:nvPr/>
        </p:nvSpPr>
        <p:spPr>
          <a:xfrm>
            <a:off x="2268074" y="62023"/>
            <a:ext cx="9699354" cy="6693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400" b="1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如何得到数据类型的取值范围？</a:t>
            </a:r>
            <a:endParaRPr lang="en-US" altLang="zh-CN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0"/>
              </a:lnSpc>
            </a:pPr>
            <a:endParaRPr lang="en-US" altLang="zh-CN" sz="2400" b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*字节数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为二进制串长度，所能表示的范围。</a:t>
            </a:r>
            <a:endParaRPr lang="en-US" altLang="zh-CN" sz="24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unsigned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表示无符号，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signed</a:t>
            </a:r>
            <a:r>
              <a:rPr lang="zh-CN" altLang="en-US" sz="24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表示第一位是符号位。</a:t>
            </a:r>
            <a:endParaRPr lang="en-US" altLang="zh-CN" sz="24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endParaRPr lang="en-US" altLang="zh-CN" sz="2400" i="1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 err="1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sizeof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unsigned char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1</a:t>
            </a: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一个字符型变量占用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一个字节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，也就是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个二进制位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(bit)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unsigned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是无符号的，所以它能表示的范围是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【0000 0000】-【1111 1111】</a:t>
            </a: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1111 1111”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的十进制为“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128+64+32+16+8+4+2+1 = 255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unsigned char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类型取值范围的十进制表示为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【0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255】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signed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第一位是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符号位，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二进制串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长度减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符号位为</a:t>
            </a: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是正数，转换规则如上，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符号位为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是负数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（反码和补码）。</a:t>
            </a:r>
            <a:endParaRPr lang="en-US" altLang="zh-CN" sz="20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unsigned char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类型取值范围的十进制表示为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【-128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127】</a:t>
            </a:r>
            <a:r>
              <a:rPr lang="zh-CN" altLang="en-US" sz="2000" dirty="0">
                <a:solidFill>
                  <a:srgbClr val="0053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0053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414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018BA3-1B0A-4FA0-8262-28D4E082998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冯</a:t>
            </a:r>
            <a:r>
              <a:rPr lang="en-US" altLang="zh-CN" sz="2800" b="0" i="0" dirty="0">
                <a:solidFill>
                  <a:srgbClr val="333333"/>
                </a:solidFill>
                <a:effectLst/>
                <a:latin typeface="Helvetica Neue"/>
              </a:rPr>
              <a:t>.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诺依曼计算机体系结构的组成为（   ）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4F412F-6327-4D44-BBF2-1003D2AF3D18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运算器、键盘、打印机、存储器、控制器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9E5E78-A553-4619-94D3-8F173C60D5B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运算器、存储器、输入设备、输出设备、控制器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FEEFDAB-977D-42DE-874C-CE599580EBBC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208D440-884F-43D6-9C27-24C35CDA5129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9F7F490-EF19-495B-BC03-739D92B14E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B3D885E-BF8F-4CA0-AE44-8E4205C52F18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2438400" y="45005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运算器、键盘、硬盘、显示器、电源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1A39793-4493-4A53-B82B-5FDCEBD28BC5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16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76ED464-75F0-4096-BCB1-4A0953449687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438400" y="53578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运算器、硬盘、内存、控制器、总线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7FAAB49-122F-4535-869D-9E33A96B1A9A}"/>
              </a:ext>
            </a:extLst>
          </p:cNvPr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571625" y="54221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E705637-E49E-4957-AFED-B18209283F53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A026D50D-15E7-4527-B2DF-716A939A2B0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18FEF94B-1A8F-45CF-A613-E411350E35DC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22E703B9-4578-494A-B8B5-62FB6ABD7D41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0931B16A-0B70-4757-9F90-93DF00EA6AED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C881531-5DEE-4D56-8EE7-873F4D7D5C57}"/>
              </a:ext>
            </a:extLst>
          </p:cNvPr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0194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2874964"/>
            <a:ext cx="1943100" cy="1200329"/>
            <a:chOff x="0" y="1313877"/>
            <a:chExt cx="1943100" cy="1200242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1200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背景</a:t>
              </a:r>
              <a:endPara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知识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8" name="文本框 97"/>
          <p:cNvSpPr txBox="1"/>
          <p:nvPr/>
        </p:nvSpPr>
        <p:spPr>
          <a:xfrm>
            <a:off x="2429691" y="312240"/>
            <a:ext cx="9083040" cy="56285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计算机是根据指令操作数据的设备</a:t>
            </a: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- </a:t>
            </a:r>
            <a:r>
              <a:rPr lang="zh-CN" altLang="en-US" sz="2400" dirty="0">
                <a:solidFill>
                  <a:schemeClr val="accent1">
                    <a:lumMod val="50000"/>
                    <a:alpha val="75000"/>
                  </a:schemeClr>
                </a:solidFill>
              </a:rPr>
              <a:t>功能性</a:t>
            </a: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对数据的操作，表现为数据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计算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、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输入输出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处理和结果</a:t>
            </a:r>
            <a:r>
              <a:rPr lang="zh-CN" altLang="en-US" sz="2400" dirty="0">
                <a:solidFill>
                  <a:srgbClr val="FF0000">
                    <a:alpha val="75000"/>
                  </a:srgbClr>
                </a:solidFill>
              </a:rPr>
              <a:t>存储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等</a:t>
            </a:r>
            <a:endParaRPr lang="en-US" altLang="zh-CN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- </a:t>
            </a:r>
            <a:r>
              <a:rPr lang="zh-CN" altLang="en-US" sz="2400" dirty="0">
                <a:solidFill>
                  <a:schemeClr val="accent1">
                    <a:lumMod val="50000"/>
                    <a:alpha val="75000"/>
                  </a:schemeClr>
                </a:solidFill>
              </a:rPr>
              <a:t>可编程性</a:t>
            </a: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根据一系列指令自动地、可预测地、准确地完成操作者的意图</a:t>
            </a:r>
            <a:endParaRPr lang="en-US" altLang="zh-CN" sz="2400" dirty="0">
              <a:solidFill>
                <a:schemeClr val="tx1">
                  <a:lumMod val="95000"/>
                  <a:lumOff val="5000"/>
                  <a:alpha val="75000"/>
                </a:schemeClr>
              </a:solidFill>
            </a:endParaRP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- </a:t>
            </a:r>
            <a:r>
              <a:rPr lang="zh-CN" altLang="en-US" sz="2400" dirty="0">
                <a:solidFill>
                  <a:schemeClr val="accent1">
                    <a:lumMod val="50000"/>
                    <a:alpha val="75000"/>
                  </a:schemeClr>
                </a:solidFill>
              </a:rPr>
              <a:t>程序设计是计算机可编程性的体现</a:t>
            </a:r>
            <a:endParaRPr lang="en-US" altLang="zh-CN" sz="2400" dirty="0">
              <a:solidFill>
                <a:schemeClr val="accent1">
                  <a:lumMod val="50000"/>
                  <a:alpha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687307-9859-73A6-81D8-466714678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81" t="2948" r="9628" b="29396"/>
          <a:stretch/>
        </p:blipFill>
        <p:spPr>
          <a:xfrm>
            <a:off x="0" y="0"/>
            <a:ext cx="2159098" cy="150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6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2874964"/>
            <a:ext cx="1943100" cy="1200329"/>
            <a:chOff x="0" y="1313877"/>
            <a:chExt cx="1943100" cy="1200242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1200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背景</a:t>
              </a:r>
              <a:endPara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知识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8" name="文本框 97"/>
          <p:cNvSpPr txBox="1"/>
          <p:nvPr/>
        </p:nvSpPr>
        <p:spPr>
          <a:xfrm>
            <a:off x="2268532" y="924535"/>
            <a:ext cx="9083040" cy="470526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IPO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模型 </a:t>
            </a:r>
            <a:r>
              <a:rPr lang="en-US" altLang="zh-CN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—— 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程序的基本编写方法</a:t>
            </a:r>
          </a:p>
          <a:p>
            <a:pPr marL="342900" indent="-342900"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CN" sz="2400" dirty="0">
                <a:solidFill>
                  <a:schemeClr val="accent6">
                    <a:lumMod val="50000"/>
                  </a:schemeClr>
                </a:solidFill>
              </a:rPr>
              <a:t>S </a:t>
            </a: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</a:rPr>
              <a:t>：</a:t>
            </a:r>
            <a:r>
              <a:rPr lang="en-US" altLang="zh-CN" sz="2400" dirty="0">
                <a:solidFill>
                  <a:schemeClr val="accent6">
                    <a:lumMod val="50000"/>
                  </a:schemeClr>
                </a:solidFill>
              </a:rPr>
              <a:t>Store </a:t>
            </a: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</a:rPr>
              <a:t>存储，指令和数据（内存）</a:t>
            </a:r>
            <a:endParaRPr lang="en-US" altLang="zh-CN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rgbClr val="FF0000">
                    <a:alpha val="75000"/>
                  </a:srgbClr>
                </a:solidFill>
              </a:rPr>
              <a:t>I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：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Input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输入，程序的输入</a:t>
            </a: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- </a:t>
            </a:r>
            <a:r>
              <a:rPr lang="en-US" altLang="zh-CN" sz="2400" dirty="0">
                <a:solidFill>
                  <a:srgbClr val="FF0000">
                    <a:alpha val="75000"/>
                  </a:srgbClr>
                </a:solidFill>
              </a:rPr>
              <a:t>P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：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Process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处理，程序的主要逻辑</a:t>
            </a:r>
          </a:p>
          <a:p>
            <a:pPr eaLnBrk="1" fontAlgn="auto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- </a:t>
            </a:r>
            <a:r>
              <a:rPr lang="en-US" altLang="zh-CN" sz="2400" dirty="0">
                <a:solidFill>
                  <a:srgbClr val="FF0000">
                    <a:alpha val="75000"/>
                  </a:srgbClr>
                </a:solidFill>
              </a:rPr>
              <a:t>O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：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Output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输出，程序的输出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FE6383E-0D1D-CEAF-F924-FDEC3F68F4AE}"/>
              </a:ext>
            </a:extLst>
          </p:cNvPr>
          <p:cNvGrpSpPr/>
          <p:nvPr/>
        </p:nvGrpSpPr>
        <p:grpSpPr>
          <a:xfrm>
            <a:off x="8039046" y="1036417"/>
            <a:ext cx="3896964" cy="4998526"/>
            <a:chOff x="594728" y="1700808"/>
            <a:chExt cx="3896964" cy="4998526"/>
          </a:xfrm>
        </p:grpSpPr>
        <p:pic>
          <p:nvPicPr>
            <p:cNvPr id="3" name="Picture 2" descr="黑盒测试 - 搜狗百科">
              <a:extLst>
                <a:ext uri="{FF2B5EF4-FFF2-40B4-BE49-F238E27FC236}">
                  <a16:creationId xmlns:a16="http://schemas.microsoft.com/office/drawing/2014/main" id="{3E3D58C4-FBB9-1CDC-7FA6-4B155FECAB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746" b="6858"/>
            <a:stretch/>
          </p:blipFill>
          <p:spPr bwMode="auto">
            <a:xfrm>
              <a:off x="594728" y="1700808"/>
              <a:ext cx="3896964" cy="4998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15A181F-DC38-74B0-6E51-523956B48571}"/>
                </a:ext>
              </a:extLst>
            </p:cNvPr>
            <p:cNvSpPr txBox="1"/>
            <p:nvPr/>
          </p:nvSpPr>
          <p:spPr>
            <a:xfrm>
              <a:off x="2666661" y="4391525"/>
              <a:ext cx="1359796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Process</a:t>
              </a:r>
              <a:endPara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9D2F07B-2DEB-9735-D656-8B1D4F77D610}"/>
              </a:ext>
            </a:extLst>
          </p:cNvPr>
          <p:cNvSpPr/>
          <p:nvPr/>
        </p:nvSpPr>
        <p:spPr>
          <a:xfrm>
            <a:off x="10607242" y="3370218"/>
            <a:ext cx="976947" cy="330925"/>
          </a:xfrm>
          <a:prstGeom prst="round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</a:rPr>
              <a:t>Store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223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矩形 1"/>
          <p:cNvSpPr>
            <a:spLocks noChangeArrowheads="1"/>
          </p:cNvSpPr>
          <p:nvPr/>
        </p:nvSpPr>
        <p:spPr bwMode="auto">
          <a:xfrm>
            <a:off x="-6" y="0"/>
            <a:ext cx="2160588" cy="6858000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53251" name="组合 6"/>
          <p:cNvGrpSpPr>
            <a:grpSpLocks/>
          </p:cNvGrpSpPr>
          <p:nvPr/>
        </p:nvGrpSpPr>
        <p:grpSpPr bwMode="auto">
          <a:xfrm>
            <a:off x="107944" y="2874964"/>
            <a:ext cx="1943100" cy="1200329"/>
            <a:chOff x="0" y="1313877"/>
            <a:chExt cx="1943100" cy="1200242"/>
          </a:xfrm>
        </p:grpSpPr>
        <p:sp>
          <p:nvSpPr>
            <p:cNvPr id="53282" name="文本框 7"/>
            <p:cNvSpPr txBox="1">
              <a:spLocks noChangeArrowheads="1"/>
            </p:cNvSpPr>
            <p:nvPr/>
          </p:nvSpPr>
          <p:spPr bwMode="auto">
            <a:xfrm>
              <a:off x="0" y="1313877"/>
              <a:ext cx="1943100" cy="1200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背景</a:t>
              </a:r>
              <a:endPara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3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知识</a:t>
              </a:r>
            </a:p>
          </p:txBody>
        </p:sp>
        <p:sp>
          <p:nvSpPr>
            <p:cNvPr id="53283" name="文本框 8"/>
            <p:cNvSpPr txBox="1">
              <a:spLocks noChangeArrowheads="1"/>
            </p:cNvSpPr>
            <p:nvPr/>
          </p:nvSpPr>
          <p:spPr bwMode="auto">
            <a:xfrm>
              <a:off x="0" y="1960208"/>
              <a:ext cx="1943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0" name="矩形 99"/>
          <p:cNvSpPr/>
          <p:nvPr/>
        </p:nvSpPr>
        <p:spPr bwMode="auto">
          <a:xfrm>
            <a:off x="2529295" y="462683"/>
            <a:ext cx="388938" cy="390525"/>
          </a:xfrm>
          <a:prstGeom prst="rect">
            <a:avLst/>
          </a:prstGeom>
          <a:solidFill>
            <a:schemeClr val="tx1">
              <a:alpha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 kern="0" dirty="0">
              <a:solidFill>
                <a:prstClr val="white"/>
              </a:solidFill>
              <a:latin typeface="微软雅黑"/>
              <a:ea typeface="微软雅黑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2979193" y="353663"/>
            <a:ext cx="47578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1">
                    <a:alpha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tx1">
                    <a:lumMod val="95000"/>
                    <a:lumOff val="5000"/>
                    <a:alpha val="75000"/>
                  </a:schemeClr>
                </a:solidFill>
              </a:rPr>
              <a:t>计算机的存储单位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0D48DBF-43F0-4435-8725-2B924EEF5BA3}"/>
              </a:ext>
            </a:extLst>
          </p:cNvPr>
          <p:cNvSpPr txBox="1"/>
          <p:nvPr/>
        </p:nvSpPr>
        <p:spPr>
          <a:xfrm>
            <a:off x="2290763" y="1292552"/>
            <a:ext cx="922196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最小单位：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位 </a:t>
            </a:r>
            <a:r>
              <a:rPr lang="en-US" altLang="zh-CN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bit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，存放</a:t>
            </a:r>
            <a:r>
              <a:rPr lang="zh-CN" altLang="en-US" sz="2400" b="1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位二进制数，即 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基本单元：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字节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Byte</a:t>
            </a:r>
            <a:r>
              <a:rPr lang="en-US" altLang="zh-CN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，存放</a:t>
            </a:r>
            <a:r>
              <a:rPr lang="zh-CN" altLang="en-US" sz="2400" b="1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八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位二进制数，如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00010010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中文字符：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GBK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编码，占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个字节</a:t>
            </a:r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存储容量的基本单位是：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bit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KB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GB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ZB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YB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NB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。从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KB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开始，每级为前一级的</a:t>
            </a:r>
            <a:r>
              <a:rPr lang="en-US" altLang="zh-CN" sz="2400" b="0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1024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倍，比如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1KB=1024B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1M=1024KB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001ECC-6B6A-DC7C-57A0-EF2EDF27B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258" y="4906844"/>
            <a:ext cx="6655003" cy="167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93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0" grpId="0" animBg="1"/>
      <p:bldP spid="9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018BA3-1B0A-4FA0-8262-28D4E082998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这世界上有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10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种人，一种懂二进制的，另一种不懂二进制。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4F412F-6327-4D44-BBF2-1003D2AF3D18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9E5E78-A553-4619-94D3-8F173C60D5B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错误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FEEFDAB-977D-42DE-874C-CE599580EBBC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208D440-884F-43D6-9C27-24C35CDA5129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9F7F490-EF19-495B-BC03-739D92B14E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E705637-E49E-4957-AFED-B18209283F53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A026D50D-15E7-4527-B2DF-716A939A2B0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18FEF94B-1A8F-45CF-A613-E411350E35D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22E703B9-4578-494A-B8B5-62FB6ABD7D41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0931B16A-0B70-4757-9F90-93DF00EA6AED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C881531-5DEE-4D56-8EE7-873F4D7D5C57}"/>
              </a:ext>
            </a:extLst>
          </p:cNvPr>
          <p:cNvPicPr>
            <a:picLocks/>
          </p:cNvPicPr>
          <p:nvPr>
            <p:custDataLst>
              <p:tags r:id="rId9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9097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018BA3-1B0A-4FA0-8262-28D4E082998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计算机最小的存储单位是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byte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4F412F-6327-4D44-BBF2-1003D2AF3D18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9E5E78-A553-4619-94D3-8F173C60D5B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错误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FEEFDAB-977D-42DE-874C-CE599580EBBC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208D440-884F-43D6-9C27-24C35CDA5129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9F7F490-EF19-495B-BC03-739D92B14E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E705637-E49E-4957-AFED-B18209283F53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A026D50D-15E7-4527-B2DF-716A939A2B0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18FEF94B-1A8F-45CF-A613-E411350E35D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22E703B9-4578-494A-B8B5-62FB6ABD7D41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0931B16A-0B70-4757-9F90-93DF00EA6AED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C881531-5DEE-4D56-8EE7-873F4D7D5C57}"/>
              </a:ext>
            </a:extLst>
          </p:cNvPr>
          <p:cNvPicPr>
            <a:picLocks/>
          </p:cNvPicPr>
          <p:nvPr>
            <p:custDataLst>
              <p:tags r:id="rId9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916416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K_DARK_LIGHT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K_DARK_LIGHT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K_DARK_LIGHT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K_DARK_LIGHT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K_DARK_LIGHT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K_DARK_LIGHT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TYPE" val="i"/>
  <p:tag name="KSO_WM_UNIT_INDEX" val="2"/>
  <p:tag name="KSO_WM_SLIDE_BK_DARK_LIGHT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4"/>
  <p:tag name="KSO_WM_UNIT_LAYERLEVEL" val="1"/>
  <p:tag name="KSO_WM_TAG_VERSION" val="1.0"/>
  <p:tag name="KSO_WM_BEAUTIFY_FLAG" val="#wm#"/>
  <p:tag name="KSO_WM_UNIT_TYPE" val="i"/>
  <p:tag name="KSO_WM_UNIT_INDEX" val="4"/>
  <p:tag name="KSO_WM_SLIDE_BK_DARK_LIGHT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3"/>
  <p:tag name="KSO_WM_UNIT_LAYERLEVEL" val="1"/>
  <p:tag name="KSO_WM_TAG_VERSION" val="1.0"/>
  <p:tag name="KSO_WM_BEAUTIFY_FLAG" val="#wm#"/>
  <p:tag name="KSO_WM_UNIT_TYPE" val="i"/>
  <p:tag name="KSO_WM_UNIT_INDEX" val="3"/>
  <p:tag name="KSO_WM_SLIDE_BK_DARK_LIGHT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K_DARK_LIGHT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K_DARK_LIGHT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K_DARK_LIGHT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K_DARK_LIGHT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K_DARK_LIGHT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TYPE" val="i"/>
  <p:tag name="KSO_WM_UNIT_INDEX" val="2"/>
  <p:tag name="KSO_WM_SLIDE_BK_DARK_LIGHT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4"/>
  <p:tag name="KSO_WM_UNIT_LAYERLEVEL" val="1"/>
  <p:tag name="KSO_WM_TAG_VERSION" val="1.0"/>
  <p:tag name="KSO_WM_BEAUTIFY_FLAG" val="#wm#"/>
  <p:tag name="KSO_WM_UNIT_TYPE" val="i"/>
  <p:tag name="KSO_WM_UNIT_INDEX" val="4"/>
  <p:tag name="KSO_WM_SLIDE_BK_DARK_LIGHT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3"/>
  <p:tag name="KSO_WM_UNIT_LAYERLEVEL" val="1"/>
  <p:tag name="KSO_WM_TAG_VERSION" val="1.0"/>
  <p:tag name="KSO_WM_BEAUTIFY_FLAG" val="#wm#"/>
  <p:tag name="KSO_WM_UNIT_TYPE" val="i"/>
  <p:tag name="KSO_WM_UNIT_INDEX" val="3"/>
  <p:tag name="KSO_WM_SLIDE_BK_DARK_LIGHT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general"/>
  <p:tag name="KSO_WM_SLIDE_BK_DARK_LIGHT" val="2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general"/>
  <p:tag name="KSO_WM_SLIDE_BK_DARK_LIGHT" val="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general"/>
  <p:tag name="KSO_WM_SLIDE_BK_DARK_LIGHT" val="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frame"/>
  <p:tag name="KSO_WM_SLIDE_BK_DARK_LIGHT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frame"/>
  <p:tag name="KSO_WM_SLIDE_BK_DARK_LIGHT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leftRight"/>
  <p:tag name="KSO_WM_SLIDE_BK_DARK_LIGHT" val="2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leftRight"/>
  <p:tag name="KSO_WM_SLIDE_BK_DARK_LIGHT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leftRight"/>
  <p:tag name="KSO_WM_SLIDE_BK_DARK_LIGHT" val="2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leftRight"/>
  <p:tag name="KSO_WM_SLIDE_BK_DARK_LIGHT" val="2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topBottom"/>
  <p:tag name="KSO_WM_SLIDE_BK_DARK_LIGHT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topBottom"/>
  <p:tag name="KSO_WM_SLIDE_BK_DARK_LIGHT" val="2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topBottom"/>
  <p:tag name="KSO_WM_SLIDE_BK_DARK_LIGHT" val="2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topBottom"/>
  <p:tag name="KSO_WM_SLIDE_BK_DARK_LIGHT" val="2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topBottom"/>
  <p:tag name="KSO_WM_SLIDE_BK_DARK_LIGHT" val="2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topBottom"/>
  <p:tag name="KSO_WM_SLIDE_BK_DARK_LIGHT" val="2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bottomTop"/>
  <p:tag name="KSO_WM_SLIDE_BK_DARK_LIGHT" val="2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bottomTop"/>
  <p:tag name="KSO_WM_SLIDE_BK_DARK_LIGHT" val="2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bottomTop"/>
  <p:tag name="KSO_WM_SLIDE_BK_DARK_LIGHT" val="2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bottomTop"/>
  <p:tag name="KSO_WM_SLIDE_BK_DARK_LIGHT" val="2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bottomTop"/>
  <p:tag name="KSO_WM_SLIDE_BK_DARK_LIGHT" val="2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navigation"/>
  <p:tag name="KSO_WM_SLIDE_BK_DARK_LIGHT" val="2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navigation"/>
  <p:tag name="KSO_WM_SLIDE_BK_DARK_LIGHT" val="2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navigation"/>
  <p:tag name="KSO_WM_SLIDE_BK_DARK_LIGHT" val="2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navigation"/>
  <p:tag name="KSO_WM_SLIDE_BK_DARK_LIGHT" val="2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4"/>
  <p:tag name="KSO_WM_UNIT_LAYERLEVEL" val="1"/>
  <p:tag name="KSO_WM_TAG_VERSION" val="1.0"/>
  <p:tag name="KSO_WM_BEAUTIFY_FLAG" val="#wm#"/>
  <p:tag name="KSO_WM_SLIDE_BACKGROUND_TYPE" val="belt"/>
  <p:tag name="KSO_WM_SLIDE_BK_DARK_LIGHT" val="1"/>
  <p:tag name="KSO_WM_UNIT_TYPE" val="i"/>
  <p:tag name="KSO_WM_UNIT_INDEX" val="4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5"/>
  <p:tag name="KSO_WM_UNIT_LAYERLEVEL" val="1"/>
  <p:tag name="KSO_WM_TAG_VERSION" val="1.0"/>
  <p:tag name="KSO_WM_BEAUTIFY_FLAG" val="#wm#"/>
  <p:tag name="KSO_WM_SLIDE_BACKGROUND_TYPE" val="belt"/>
  <p:tag name="KSO_WM_SLIDE_BK_DARK_LIGHT" val="1"/>
  <p:tag name="KSO_WM_UNIT_TYPE" val="i"/>
  <p:tag name="KSO_WM_UNIT_INDEX" val="5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1"/>
  <p:tag name="KSO_WM_UNIT_TYPE" val="i"/>
  <p:tag name="KSO_WM_UNIT_INDEX" val="2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3"/>
  <p:tag name="KSO_WM_UNIT_LAYERLEVEL" val="1"/>
  <p:tag name="KSO_WM_TAG_VERSION" val="1.0"/>
  <p:tag name="KSO_WM_BEAUTIFY_FLAG" val="#wm#"/>
  <p:tag name="KSO_WM_SLIDE_BACKGROUND_TYPE" val="belt"/>
  <p:tag name="KSO_WM_SLIDE_BK_DARK_LIGHT" val="1"/>
  <p:tag name="KSO_WM_UNIT_TYPE" val="i"/>
  <p:tag name="KSO_WM_UNIT_INDEX" val="3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  <p:tag name="PROBLEMHASREMARK" val="True"/>
  <p:tag name="PROBLEMREMARK" val="字母、下划线和数字的组合才是合法命名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  <p:tag name="PROBLEMHASREMARK" val="True"/>
  <p:tag name="PROBLEMREMARK" val="单等号 = ：赋值运算符&#10;如 a = b = c;&#10;按照从右往左的顺序进行&#10;&#10;先把c的值赋给b，&#10;再把b的值赋给a，&#10;此时a、b、c的值相同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  <p:tag name="PROBLEMHASREMARK" val="True"/>
  <p:tag name="PROBLEMREMARK" val="用C++语言表述数学运算的时候，一个运算符也不能省略！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05"/>
  <p:tag name="KSO_WM_TEMPLATE_THUMBS_INDEX" val="1、3、5、6、7、8、9、11、12、1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27">
      <a:dk1>
        <a:srgbClr val="000000"/>
      </a:dk1>
      <a:lt1>
        <a:srgbClr val="FFFFFF"/>
      </a:lt1>
      <a:dk2>
        <a:srgbClr val="3B3737"/>
      </a:dk2>
      <a:lt2>
        <a:srgbClr val="FFFFFF"/>
      </a:lt2>
      <a:accent1>
        <a:srgbClr val="F1CD32"/>
      </a:accent1>
      <a:accent2>
        <a:srgbClr val="CDD957"/>
      </a:accent2>
      <a:accent3>
        <a:srgbClr val="B0E671"/>
      </a:accent3>
      <a:accent4>
        <a:srgbClr val="91ED90"/>
      </a:accent4>
      <a:accent5>
        <a:srgbClr val="72F2AE"/>
      </a:accent5>
      <a:accent6>
        <a:srgbClr val="58F3CD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4584</TotalTime>
  <Words>1762</Words>
  <Application>Microsoft Office PowerPoint</Application>
  <PresentationFormat>宽屏</PresentationFormat>
  <Paragraphs>415</Paragraphs>
  <Slides>31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Helvetica Neue</vt:lpstr>
      <vt:lpstr>汉仪旗黑-85S</vt:lpstr>
      <vt:lpstr>华文彩云</vt:lpstr>
      <vt:lpstr>隶书</vt:lpstr>
      <vt:lpstr>宋体</vt:lpstr>
      <vt:lpstr>微软雅黑</vt:lpstr>
      <vt:lpstr>微软雅黑</vt:lpstr>
      <vt:lpstr>Arial</vt:lpstr>
      <vt:lpstr>Blackadder ITC</vt:lpstr>
      <vt:lpstr>Calibri</vt:lpstr>
      <vt:lpstr>Calibri Light</vt:lpstr>
      <vt:lpstr>Wingdings</vt:lpstr>
      <vt:lpstr>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yangliu</dc:creator>
  <cp:lastModifiedBy>liu</cp:lastModifiedBy>
  <cp:revision>161</cp:revision>
  <dcterms:created xsi:type="dcterms:W3CDTF">2014-12-14T07:13:29Z</dcterms:created>
  <dcterms:modified xsi:type="dcterms:W3CDTF">2024-09-18T13:17:42Z</dcterms:modified>
</cp:coreProperties>
</file>